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8" r:id="rId10"/>
    <p:sldId id="272" r:id="rId11"/>
    <p:sldId id="267" r:id="rId12"/>
    <p:sldId id="273" r:id="rId13"/>
    <p:sldId id="263" r:id="rId14"/>
    <p:sldId id="264" r:id="rId15"/>
    <p:sldId id="265" r:id="rId16"/>
    <p:sldId id="269" r:id="rId17"/>
    <p:sldId id="266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142E7-F283-4286-94E6-DDA51EF634A0}" v="318" dt="2024-04-25T12:28:23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희 조" userId="66a2a03c67606323" providerId="LiveId" clId="{61C142E7-F283-4286-94E6-DDA51EF634A0}"/>
    <pc:docChg chg="undo custSel addSld delSld modSld sldOrd">
      <pc:chgData name="현희 조" userId="66a2a03c67606323" providerId="LiveId" clId="{61C142E7-F283-4286-94E6-DDA51EF634A0}" dt="2024-04-25T12:28:15.358" v="7479"/>
      <pc:docMkLst>
        <pc:docMk/>
      </pc:docMkLst>
      <pc:sldChg chg="addSp delSp modSp mod setBg modClrScheme addAnim modAnim chgLayout">
        <pc:chgData name="현희 조" userId="66a2a03c67606323" providerId="LiveId" clId="{61C142E7-F283-4286-94E6-DDA51EF634A0}" dt="2024-04-19T09:35:15.074" v="513" actId="255"/>
        <pc:sldMkLst>
          <pc:docMk/>
          <pc:sldMk cId="3855076660" sldId="256"/>
        </pc:sldMkLst>
        <pc:spChg chg="mod">
          <ac:chgData name="현희 조" userId="66a2a03c67606323" providerId="LiveId" clId="{61C142E7-F283-4286-94E6-DDA51EF634A0}" dt="2024-04-19T09:35:08.001" v="512" actId="26606"/>
          <ac:spMkLst>
            <pc:docMk/>
            <pc:sldMk cId="3855076660" sldId="256"/>
            <ac:spMk id="2" creationId="{F065B49D-2421-5C01-3CA8-C52F3D15FE13}"/>
          </ac:spMkLst>
        </pc:spChg>
        <pc:spChg chg="mod">
          <ac:chgData name="현희 조" userId="66a2a03c67606323" providerId="LiveId" clId="{61C142E7-F283-4286-94E6-DDA51EF634A0}" dt="2024-04-19T09:35:15.074" v="513" actId="255"/>
          <ac:spMkLst>
            <pc:docMk/>
            <pc:sldMk cId="3855076660" sldId="256"/>
            <ac:spMk id="7" creationId="{14AEF2AC-2123-1DFB-8A8C-5ADCA1EF0518}"/>
          </ac:spMkLst>
        </pc:spChg>
        <pc:spChg chg="add del mod">
          <ac:chgData name="현희 조" userId="66a2a03c67606323" providerId="LiveId" clId="{61C142E7-F283-4286-94E6-DDA51EF634A0}" dt="2024-04-18T16:40:37.681" v="46" actId="26606"/>
          <ac:spMkLst>
            <pc:docMk/>
            <pc:sldMk cId="3855076660" sldId="256"/>
            <ac:spMk id="11" creationId="{723CCC57-375D-CCC9-0A8D-359D7652BC91}"/>
          </ac:spMkLst>
        </pc:spChg>
        <pc:spChg chg="add del mod">
          <ac:chgData name="현희 조" userId="66a2a03c67606323" providerId="LiveId" clId="{61C142E7-F283-4286-94E6-DDA51EF634A0}" dt="2024-04-18T16:40:35.866" v="42" actId="26606"/>
          <ac:spMkLst>
            <pc:docMk/>
            <pc:sldMk cId="3855076660" sldId="256"/>
            <ac:spMk id="12" creationId="{8CEBE32D-3B49-FBB4-F83D-A5544D63D93C}"/>
          </ac:spMkLst>
        </pc:spChg>
        <pc:spChg chg="add del mod">
          <ac:chgData name="현희 조" userId="66a2a03c67606323" providerId="LiveId" clId="{61C142E7-F283-4286-94E6-DDA51EF634A0}" dt="2024-04-18T16:40:47.278" v="50" actId="26606"/>
          <ac:spMkLst>
            <pc:docMk/>
            <pc:sldMk cId="3855076660" sldId="256"/>
            <ac:spMk id="15" creationId="{723CCC57-375D-CCC9-0A8D-359D7652BC91}"/>
          </ac:spMkLst>
        </pc:spChg>
        <pc:spChg chg="add del">
          <ac:chgData name="현희 조" userId="66a2a03c67606323" providerId="LiveId" clId="{61C142E7-F283-4286-94E6-DDA51EF634A0}" dt="2024-04-19T09:35:08.001" v="512" actId="26606"/>
          <ac:spMkLst>
            <pc:docMk/>
            <pc:sldMk cId="3855076660" sldId="256"/>
            <ac:spMk id="56" creationId="{19F9BF86-FE94-4517-B97D-026C7515E589}"/>
          </ac:spMkLst>
        </pc:spChg>
        <pc:spChg chg="add del">
          <ac:chgData name="현희 조" userId="66a2a03c67606323" providerId="LiveId" clId="{61C142E7-F283-4286-94E6-DDA51EF634A0}" dt="2024-04-19T09:35:08.001" v="512" actId="26606"/>
          <ac:spMkLst>
            <pc:docMk/>
            <pc:sldMk cId="3855076660" sldId="256"/>
            <ac:spMk id="58" creationId="{F7C2A816-955C-4079-AAAB-066EBD44186B}"/>
          </ac:spMkLst>
        </pc:spChg>
        <pc:spChg chg="add">
          <ac:chgData name="현희 조" userId="66a2a03c67606323" providerId="LiveId" clId="{61C142E7-F283-4286-94E6-DDA51EF634A0}" dt="2024-04-19T09:35:08.001" v="512" actId="26606"/>
          <ac:spMkLst>
            <pc:docMk/>
            <pc:sldMk cId="3855076660" sldId="256"/>
            <ac:spMk id="63" creationId="{19F9BF86-FE94-4517-B97D-026C7515E589}"/>
          </ac:spMkLst>
        </pc:spChg>
        <pc:spChg chg="add">
          <ac:chgData name="현희 조" userId="66a2a03c67606323" providerId="LiveId" clId="{61C142E7-F283-4286-94E6-DDA51EF634A0}" dt="2024-04-19T09:35:08.001" v="512" actId="26606"/>
          <ac:spMkLst>
            <pc:docMk/>
            <pc:sldMk cId="3855076660" sldId="256"/>
            <ac:spMk id="65" creationId="{BEC4C41B-9B65-4283-96DC-E31F9E045783}"/>
          </ac:spMkLst>
        </pc:spChg>
        <pc:picChg chg="add del">
          <ac:chgData name="현희 조" userId="66a2a03c67606323" providerId="LiveId" clId="{61C142E7-F283-4286-94E6-DDA51EF634A0}" dt="2024-04-18T16:40:36.875" v="44" actId="26606"/>
          <ac:picMkLst>
            <pc:docMk/>
            <pc:sldMk cId="3855076660" sldId="256"/>
            <ac:picMk id="9" creationId="{20A6CBD7-4A13-A6BA-AF62-17BE32CDBF5C}"/>
          </ac:picMkLst>
        </pc:picChg>
        <pc:picChg chg="add del">
          <ac:chgData name="현희 조" userId="66a2a03c67606323" providerId="LiveId" clId="{61C142E7-F283-4286-94E6-DDA51EF634A0}" dt="2024-04-18T16:40:38.235" v="48" actId="26606"/>
          <ac:picMkLst>
            <pc:docMk/>
            <pc:sldMk cId="3855076660" sldId="256"/>
            <ac:picMk id="13" creationId="{20A6CBD7-4A13-A6BA-AF62-17BE32CDBF5C}"/>
          </ac:picMkLst>
        </pc:picChg>
        <pc:picChg chg="add mod ord">
          <ac:chgData name="현희 조" userId="66a2a03c67606323" providerId="LiveId" clId="{61C142E7-F283-4286-94E6-DDA51EF634A0}" dt="2024-04-19T09:35:08.001" v="512" actId="26606"/>
          <ac:picMkLst>
            <pc:docMk/>
            <pc:sldMk cId="3855076660" sldId="256"/>
            <ac:picMk id="51" creationId="{A652B46C-FFC3-EE33-31BF-0EB33FA5388E}"/>
          </ac:picMkLst>
        </pc:picChg>
      </pc:sldChg>
      <pc:sldChg chg="addSp delSp modSp mod setBg">
        <pc:chgData name="현희 조" userId="66a2a03c67606323" providerId="LiveId" clId="{61C142E7-F283-4286-94E6-DDA51EF634A0}" dt="2024-04-19T09:31:31.408" v="488" actId="14100"/>
        <pc:sldMkLst>
          <pc:docMk/>
          <pc:sldMk cId="467995538" sldId="257"/>
        </pc:sldMkLst>
        <pc:spChg chg="mod">
          <ac:chgData name="현희 조" userId="66a2a03c67606323" providerId="LiveId" clId="{61C142E7-F283-4286-94E6-DDA51EF634A0}" dt="2024-04-19T09:31:07.848" v="482" actId="12"/>
          <ac:spMkLst>
            <pc:docMk/>
            <pc:sldMk cId="467995538" sldId="257"/>
            <ac:spMk id="2" creationId="{43158EF9-5A96-1956-093C-97591DE4CE5C}"/>
          </ac:spMkLst>
        </pc:spChg>
        <pc:spChg chg="add del">
          <ac:chgData name="현희 조" userId="66a2a03c67606323" providerId="LiveId" clId="{61C142E7-F283-4286-94E6-DDA51EF634A0}" dt="2024-04-18T16:44:09.332" v="82" actId="26606"/>
          <ac:spMkLst>
            <pc:docMk/>
            <pc:sldMk cId="467995538" sldId="257"/>
            <ac:spMk id="3" creationId="{42AD170C-78F2-0BBB-A98D-1DF1EB9AF889}"/>
          </ac:spMkLst>
        </pc:spChg>
        <pc:spChg chg="mod">
          <ac:chgData name="현희 조" userId="66a2a03c67606323" providerId="LiveId" clId="{61C142E7-F283-4286-94E6-DDA51EF634A0}" dt="2024-04-18T16:44:31.851" v="89" actId="207"/>
          <ac:spMkLst>
            <pc:docMk/>
            <pc:sldMk cId="467995538" sldId="257"/>
            <ac:spMk id="4" creationId="{C2A597C9-2B0C-A188-AD8C-146CC2DF35D1}"/>
          </ac:spMkLst>
        </pc:spChg>
        <pc:spChg chg="add del">
          <ac:chgData name="현희 조" userId="66a2a03c67606323" providerId="LiveId" clId="{61C142E7-F283-4286-94E6-DDA51EF634A0}" dt="2024-04-18T16:44:07.107" v="75" actId="26606"/>
          <ac:spMkLst>
            <pc:docMk/>
            <pc:sldMk cId="467995538" sldId="257"/>
            <ac:spMk id="9" creationId="{3761EB98-E0C4-4B95-984A-E7D9DFADAA08}"/>
          </ac:spMkLst>
        </pc:spChg>
        <pc:spChg chg="add del">
          <ac:chgData name="현희 조" userId="66a2a03c67606323" providerId="LiveId" clId="{61C142E7-F283-4286-94E6-DDA51EF634A0}" dt="2024-04-18T16:43:56.206" v="65" actId="26606"/>
          <ac:spMkLst>
            <pc:docMk/>
            <pc:sldMk cId="467995538" sldId="257"/>
            <ac:spMk id="10" creationId="{9B7B6363-B86F-40A3-8902-DFA61F46B949}"/>
          </ac:spMkLst>
        </pc:spChg>
        <pc:spChg chg="add del">
          <ac:chgData name="현희 조" userId="66a2a03c67606323" providerId="LiveId" clId="{61C142E7-F283-4286-94E6-DDA51EF634A0}" dt="2024-04-18T16:43:59.108" v="69" actId="26606"/>
          <ac:spMkLst>
            <pc:docMk/>
            <pc:sldMk cId="467995538" sldId="257"/>
            <ac:spMk id="11" creationId="{9F63AA5A-E6E1-46DA-AB40-C58233393EDE}"/>
          </ac:spMkLst>
        </pc:spChg>
        <pc:spChg chg="add del">
          <ac:chgData name="현희 조" userId="66a2a03c67606323" providerId="LiveId" clId="{61C142E7-F283-4286-94E6-DDA51EF634A0}" dt="2024-04-18T16:43:57.665" v="67" actId="26606"/>
          <ac:spMkLst>
            <pc:docMk/>
            <pc:sldMk cId="467995538" sldId="257"/>
            <ac:spMk id="12" creationId="{9B7B6363-B86F-40A3-8902-DFA61F46B949}"/>
          </ac:spMkLst>
        </pc:spChg>
        <pc:spChg chg="add del">
          <ac:chgData name="현희 조" userId="66a2a03c67606323" providerId="LiveId" clId="{61C142E7-F283-4286-94E6-DDA51EF634A0}" dt="2024-04-18T16:43:59.108" v="69" actId="26606"/>
          <ac:spMkLst>
            <pc:docMk/>
            <pc:sldMk cId="467995538" sldId="257"/>
            <ac:spMk id="15" creationId="{42AD170C-78F2-0BBB-A98D-1DF1EB9AF889}"/>
          </ac:spMkLst>
        </pc:spChg>
        <pc:spChg chg="add del">
          <ac:chgData name="현희 조" userId="66a2a03c67606323" providerId="LiveId" clId="{61C142E7-F283-4286-94E6-DDA51EF634A0}" dt="2024-04-18T16:44:01.945" v="71" actId="26606"/>
          <ac:spMkLst>
            <pc:docMk/>
            <pc:sldMk cId="467995538" sldId="257"/>
            <ac:spMk id="17" creationId="{9F63AA5A-E6E1-46DA-AB40-C58233393EDE}"/>
          </ac:spMkLst>
        </pc:spChg>
        <pc:spChg chg="add del">
          <ac:chgData name="현희 조" userId="66a2a03c67606323" providerId="LiveId" clId="{61C142E7-F283-4286-94E6-DDA51EF634A0}" dt="2024-04-18T16:44:01.945" v="71" actId="26606"/>
          <ac:spMkLst>
            <pc:docMk/>
            <pc:sldMk cId="467995538" sldId="257"/>
            <ac:spMk id="18" creationId="{42AD170C-78F2-0BBB-A98D-1DF1EB9AF889}"/>
          </ac:spMkLst>
        </pc:spChg>
        <pc:spChg chg="add del">
          <ac:chgData name="현희 조" userId="66a2a03c67606323" providerId="LiveId" clId="{61C142E7-F283-4286-94E6-DDA51EF634A0}" dt="2024-04-18T16:44:07.107" v="75" actId="26606"/>
          <ac:spMkLst>
            <pc:docMk/>
            <pc:sldMk cId="467995538" sldId="257"/>
            <ac:spMk id="23" creationId="{42AD170C-78F2-0BBB-A98D-1DF1EB9AF889}"/>
          </ac:spMkLst>
        </pc:spChg>
        <pc:spChg chg="add del">
          <ac:chgData name="현희 조" userId="66a2a03c67606323" providerId="LiveId" clId="{61C142E7-F283-4286-94E6-DDA51EF634A0}" dt="2024-04-18T16:44:08.119" v="77" actId="26606"/>
          <ac:spMkLst>
            <pc:docMk/>
            <pc:sldMk cId="467995538" sldId="257"/>
            <ac:spMk id="25" creationId="{5D3E2EEE-5E2B-473D-B932-CC1CB66592CD}"/>
          </ac:spMkLst>
        </pc:spChg>
        <pc:spChg chg="add del">
          <ac:chgData name="현희 조" userId="66a2a03c67606323" providerId="LiveId" clId="{61C142E7-F283-4286-94E6-DDA51EF634A0}" dt="2024-04-18T16:44:08.119" v="77" actId="26606"/>
          <ac:spMkLst>
            <pc:docMk/>
            <pc:sldMk cId="467995538" sldId="257"/>
            <ac:spMk id="26" creationId="{42AD170C-78F2-0BBB-A98D-1DF1EB9AF889}"/>
          </ac:spMkLst>
        </pc:spChg>
        <pc:spChg chg="add">
          <ac:chgData name="현희 조" userId="66a2a03c67606323" providerId="LiveId" clId="{61C142E7-F283-4286-94E6-DDA51EF634A0}" dt="2024-04-18T16:44:09.332" v="82" actId="26606"/>
          <ac:spMkLst>
            <pc:docMk/>
            <pc:sldMk cId="467995538" sldId="257"/>
            <ac:spMk id="32" creationId="{9F63AA5A-E6E1-46DA-AB40-C58233393EDE}"/>
          </ac:spMkLst>
        </pc:spChg>
        <pc:spChg chg="add mod">
          <ac:chgData name="현희 조" userId="66a2a03c67606323" providerId="LiveId" clId="{61C142E7-F283-4286-94E6-DDA51EF634A0}" dt="2024-04-19T09:31:31.408" v="488" actId="14100"/>
          <ac:spMkLst>
            <pc:docMk/>
            <pc:sldMk cId="467995538" sldId="257"/>
            <ac:spMk id="33" creationId="{42AD170C-78F2-0BBB-A98D-1DF1EB9AF889}"/>
          </ac:spMkLst>
        </pc:spChg>
        <pc:graphicFrameChg chg="add del">
          <ac:chgData name="현희 조" userId="66a2a03c67606323" providerId="LiveId" clId="{61C142E7-F283-4286-94E6-DDA51EF634A0}" dt="2024-04-18T16:43:56.206" v="65" actId="26606"/>
          <ac:graphicFrameMkLst>
            <pc:docMk/>
            <pc:sldMk cId="467995538" sldId="257"/>
            <ac:graphicFrameMk id="6" creationId="{F2AA3673-AB30-4D52-C196-04B833DE9E9A}"/>
          </ac:graphicFrameMkLst>
        </pc:graphicFrameChg>
        <pc:graphicFrameChg chg="add del">
          <ac:chgData name="현희 조" userId="66a2a03c67606323" providerId="LiveId" clId="{61C142E7-F283-4286-94E6-DDA51EF634A0}" dt="2024-04-18T16:43:57.665" v="67" actId="26606"/>
          <ac:graphicFrameMkLst>
            <pc:docMk/>
            <pc:sldMk cId="467995538" sldId="257"/>
            <ac:graphicFrameMk id="13" creationId="{114C5BE3-32F8-A5ED-7668-F9C6FE406876}"/>
          </ac:graphicFrameMkLst>
        </pc:graphicFrameChg>
        <pc:graphicFrameChg chg="add del">
          <ac:chgData name="현희 조" userId="66a2a03c67606323" providerId="LiveId" clId="{61C142E7-F283-4286-94E6-DDA51EF634A0}" dt="2024-04-18T16:44:06.551" v="73" actId="26606"/>
          <ac:graphicFrameMkLst>
            <pc:docMk/>
            <pc:sldMk cId="467995538" sldId="257"/>
            <ac:graphicFrameMk id="21" creationId="{25D45F91-D2DB-9EEE-82B0-E180F50C7447}"/>
          </ac:graphicFrameMkLst>
        </pc:graphicFrameChg>
        <pc:graphicFrameChg chg="add del">
          <ac:chgData name="현희 조" userId="66a2a03c67606323" providerId="LiveId" clId="{61C142E7-F283-4286-94E6-DDA51EF634A0}" dt="2024-04-18T16:44:08.545" v="79" actId="26606"/>
          <ac:graphicFrameMkLst>
            <pc:docMk/>
            <pc:sldMk cId="467995538" sldId="257"/>
            <ac:graphicFrameMk id="28" creationId="{25D45F91-D2DB-9EEE-82B0-E180F50C7447}"/>
          </ac:graphicFrameMkLst>
        </pc:graphicFrameChg>
        <pc:graphicFrameChg chg="add del">
          <ac:chgData name="현희 조" userId="66a2a03c67606323" providerId="LiveId" clId="{61C142E7-F283-4286-94E6-DDA51EF634A0}" dt="2024-04-18T16:44:09.324" v="81" actId="26606"/>
          <ac:graphicFrameMkLst>
            <pc:docMk/>
            <pc:sldMk cId="467995538" sldId="257"/>
            <ac:graphicFrameMk id="30" creationId="{EBC7264A-59EF-6BE1-F7D4-BF86B66C896A}"/>
          </ac:graphicFrameMkLst>
        </pc:graphicFrameChg>
        <pc:picChg chg="add del">
          <ac:chgData name="현희 조" userId="66a2a03c67606323" providerId="LiveId" clId="{61C142E7-F283-4286-94E6-DDA51EF634A0}" dt="2024-04-18T16:43:59.108" v="69" actId="26606"/>
          <ac:picMkLst>
            <pc:docMk/>
            <pc:sldMk cId="467995538" sldId="257"/>
            <ac:picMk id="8" creationId="{C0D065B4-879A-973C-F2D4-D12DD537CCF2}"/>
          </ac:picMkLst>
        </pc:picChg>
        <pc:picChg chg="add del">
          <ac:chgData name="현희 조" userId="66a2a03c67606323" providerId="LiveId" clId="{61C142E7-F283-4286-94E6-DDA51EF634A0}" dt="2024-04-18T16:44:01.945" v="71" actId="26606"/>
          <ac:picMkLst>
            <pc:docMk/>
            <pc:sldMk cId="467995538" sldId="257"/>
            <ac:picMk id="19" creationId="{ACCC0835-0B26-8236-8FF8-8EBDEEED5A51}"/>
          </ac:picMkLst>
        </pc:picChg>
        <pc:picChg chg="add">
          <ac:chgData name="현희 조" userId="66a2a03c67606323" providerId="LiveId" clId="{61C142E7-F283-4286-94E6-DDA51EF634A0}" dt="2024-04-18T16:44:09.332" v="82" actId="26606"/>
          <ac:picMkLst>
            <pc:docMk/>
            <pc:sldMk cId="467995538" sldId="257"/>
            <ac:picMk id="34" creationId="{ACCC0835-0B26-8236-8FF8-8EBDEEED5A51}"/>
          </ac:picMkLst>
        </pc:picChg>
      </pc:sldChg>
      <pc:sldChg chg="addSp delSp modSp mod setBg modClrScheme chgLayout">
        <pc:chgData name="현희 조" userId="66a2a03c67606323" providerId="LiveId" clId="{61C142E7-F283-4286-94E6-DDA51EF634A0}" dt="2024-04-19T09:34:27.405" v="511" actId="255"/>
        <pc:sldMkLst>
          <pc:docMk/>
          <pc:sldMk cId="3146922773" sldId="258"/>
        </pc:sldMkLst>
        <pc:spChg chg="mod">
          <ac:chgData name="현희 조" userId="66a2a03c67606323" providerId="LiveId" clId="{61C142E7-F283-4286-94E6-DDA51EF634A0}" dt="2024-04-19T09:34:16.976" v="509" actId="26606"/>
          <ac:spMkLst>
            <pc:docMk/>
            <pc:sldMk cId="3146922773" sldId="258"/>
            <ac:spMk id="2" creationId="{4100373C-49B8-166A-1D3B-D864BD2CC242}"/>
          </ac:spMkLst>
        </pc:spChg>
        <pc:spChg chg="mod">
          <ac:chgData name="현희 조" userId="66a2a03c67606323" providerId="LiveId" clId="{61C142E7-F283-4286-94E6-DDA51EF634A0}" dt="2024-04-19T09:34:27.405" v="511" actId="255"/>
          <ac:spMkLst>
            <pc:docMk/>
            <pc:sldMk cId="3146922773" sldId="258"/>
            <ac:spMk id="4" creationId="{2CFEB027-BE02-B0D4-9F00-B61FA768ED29}"/>
          </ac:spMkLst>
        </pc:spChg>
        <pc:spChg chg="add del mod">
          <ac:chgData name="현희 조" userId="66a2a03c67606323" providerId="LiveId" clId="{61C142E7-F283-4286-94E6-DDA51EF634A0}" dt="2024-04-18T16:45:55.070" v="106" actId="26606"/>
          <ac:spMkLst>
            <pc:docMk/>
            <pc:sldMk cId="3146922773" sldId="258"/>
            <ac:spMk id="5" creationId="{C02A0DFF-E865-75AC-41E0-6554C24CC107}"/>
          </ac:spMkLst>
        </pc:spChg>
        <pc:spChg chg="add del">
          <ac:chgData name="현희 조" userId="66a2a03c67606323" providerId="LiveId" clId="{61C142E7-F283-4286-94E6-DDA51EF634A0}" dt="2024-04-18T16:45:40.984" v="93" actId="26606"/>
          <ac:spMkLst>
            <pc:docMk/>
            <pc:sldMk cId="3146922773" sldId="258"/>
            <ac:spMk id="8" creationId="{19F9BF86-FE94-4517-B97D-026C7515E589}"/>
          </ac:spMkLst>
        </pc:spChg>
        <pc:spChg chg="add del mod">
          <ac:chgData name="현희 조" userId="66a2a03c67606323" providerId="LiveId" clId="{61C142E7-F283-4286-94E6-DDA51EF634A0}" dt="2024-04-18T16:40:18.301" v="40" actId="26606"/>
          <ac:spMkLst>
            <pc:docMk/>
            <pc:sldMk cId="3146922773" sldId="258"/>
            <ac:spMk id="10" creationId="{923FA479-9820-C772-4EB3-77E60297C3B9}"/>
          </ac:spMkLst>
        </pc:spChg>
        <pc:spChg chg="add del">
          <ac:chgData name="현희 조" userId="66a2a03c67606323" providerId="LiveId" clId="{61C142E7-F283-4286-94E6-DDA51EF634A0}" dt="2024-04-18T16:45:26.233" v="91" actId="26606"/>
          <ac:spMkLst>
            <pc:docMk/>
            <pc:sldMk cId="3146922773" sldId="258"/>
            <ac:spMk id="11" creationId="{19F9BF86-FE94-4517-B97D-026C7515E589}"/>
          </ac:spMkLst>
        </pc:spChg>
        <pc:spChg chg="add del">
          <ac:chgData name="현희 조" userId="66a2a03c67606323" providerId="LiveId" clId="{61C142E7-F283-4286-94E6-DDA51EF634A0}" dt="2024-04-18T16:45:40.984" v="93" actId="26606"/>
          <ac:spMkLst>
            <pc:docMk/>
            <pc:sldMk cId="3146922773" sldId="258"/>
            <ac:spMk id="12" creationId="{F7C2A816-955C-4079-AAAB-066EBD44186B}"/>
          </ac:spMkLst>
        </pc:spChg>
        <pc:spChg chg="add del">
          <ac:chgData name="현희 조" userId="66a2a03c67606323" providerId="LiveId" clId="{61C142E7-F283-4286-94E6-DDA51EF634A0}" dt="2024-04-18T16:45:26.233" v="91" actId="26606"/>
          <ac:spMkLst>
            <pc:docMk/>
            <pc:sldMk cId="3146922773" sldId="258"/>
            <ac:spMk id="13" creationId="{BEC4C41B-9B65-4283-96DC-E31F9E045783}"/>
          </ac:spMkLst>
        </pc:spChg>
        <pc:spChg chg="add del">
          <ac:chgData name="현희 조" userId="66a2a03c67606323" providerId="LiveId" clId="{61C142E7-F283-4286-94E6-DDA51EF634A0}" dt="2024-04-18T16:45:46.756" v="95" actId="26606"/>
          <ac:spMkLst>
            <pc:docMk/>
            <pc:sldMk cId="3146922773" sldId="258"/>
            <ac:spMk id="14" creationId="{19F9BF86-FE94-4517-B97D-026C7515E589}"/>
          </ac:spMkLst>
        </pc:spChg>
        <pc:spChg chg="add del">
          <ac:chgData name="현희 조" userId="66a2a03c67606323" providerId="LiveId" clId="{61C142E7-F283-4286-94E6-DDA51EF634A0}" dt="2024-04-18T16:45:46.756" v="95" actId="26606"/>
          <ac:spMkLst>
            <pc:docMk/>
            <pc:sldMk cId="3146922773" sldId="258"/>
            <ac:spMk id="16" creationId="{F7C2A816-955C-4079-AAAB-066EBD44186B}"/>
          </ac:spMkLst>
        </pc:spChg>
        <pc:spChg chg="add del">
          <ac:chgData name="현희 조" userId="66a2a03c67606323" providerId="LiveId" clId="{61C142E7-F283-4286-94E6-DDA51EF634A0}" dt="2024-04-18T16:45:50.214" v="97" actId="26606"/>
          <ac:spMkLst>
            <pc:docMk/>
            <pc:sldMk cId="3146922773" sldId="258"/>
            <ac:spMk id="18" creationId="{19F9BF86-FE94-4517-B97D-026C7515E589}"/>
          </ac:spMkLst>
        </pc:spChg>
        <pc:spChg chg="add del">
          <ac:chgData name="현희 조" userId="66a2a03c67606323" providerId="LiveId" clId="{61C142E7-F283-4286-94E6-DDA51EF634A0}" dt="2024-04-18T16:45:50.214" v="97" actId="26606"/>
          <ac:spMkLst>
            <pc:docMk/>
            <pc:sldMk cId="3146922773" sldId="258"/>
            <ac:spMk id="20" creationId="{F7C2A816-955C-4079-AAAB-066EBD44186B}"/>
          </ac:spMkLst>
        </pc:spChg>
        <pc:spChg chg="add del">
          <ac:chgData name="현희 조" userId="66a2a03c67606323" providerId="LiveId" clId="{61C142E7-F283-4286-94E6-DDA51EF634A0}" dt="2024-04-18T16:45:52.245" v="99" actId="26606"/>
          <ac:spMkLst>
            <pc:docMk/>
            <pc:sldMk cId="3146922773" sldId="258"/>
            <ac:spMk id="22" creationId="{19F9BF86-FE94-4517-B97D-026C7515E589}"/>
          </ac:spMkLst>
        </pc:spChg>
        <pc:spChg chg="add del">
          <ac:chgData name="현희 조" userId="66a2a03c67606323" providerId="LiveId" clId="{61C142E7-F283-4286-94E6-DDA51EF634A0}" dt="2024-04-18T16:45:52.245" v="99" actId="26606"/>
          <ac:spMkLst>
            <pc:docMk/>
            <pc:sldMk cId="3146922773" sldId="258"/>
            <ac:spMk id="24" creationId="{F7C2A816-955C-4079-AAAB-066EBD44186B}"/>
          </ac:spMkLst>
        </pc:spChg>
        <pc:spChg chg="add del">
          <ac:chgData name="현희 조" userId="66a2a03c67606323" providerId="LiveId" clId="{61C142E7-F283-4286-94E6-DDA51EF634A0}" dt="2024-04-18T16:45:53.425" v="101" actId="26606"/>
          <ac:spMkLst>
            <pc:docMk/>
            <pc:sldMk cId="3146922773" sldId="258"/>
            <ac:spMk id="26" creationId="{E20BB609-EF92-42DB-836C-0699A590B5CF}"/>
          </ac:spMkLst>
        </pc:spChg>
        <pc:spChg chg="add del">
          <ac:chgData name="현희 조" userId="66a2a03c67606323" providerId="LiveId" clId="{61C142E7-F283-4286-94E6-DDA51EF634A0}" dt="2024-04-18T16:45:53.425" v="101" actId="26606"/>
          <ac:spMkLst>
            <pc:docMk/>
            <pc:sldMk cId="3146922773" sldId="258"/>
            <ac:spMk id="28" creationId="{4D71E64B-9F70-4956-A351-D707CAB0AF3A}"/>
          </ac:spMkLst>
        </pc:spChg>
        <pc:spChg chg="add del">
          <ac:chgData name="현희 조" userId="66a2a03c67606323" providerId="LiveId" clId="{61C142E7-F283-4286-94E6-DDA51EF634A0}" dt="2024-04-18T16:45:54.745" v="103" actId="26606"/>
          <ac:spMkLst>
            <pc:docMk/>
            <pc:sldMk cId="3146922773" sldId="258"/>
            <ac:spMk id="30" creationId="{5D3E2EEE-5E2B-473D-B932-CC1CB66592CD}"/>
          </ac:spMkLst>
        </pc:spChg>
        <pc:spChg chg="add del">
          <ac:chgData name="현희 조" userId="66a2a03c67606323" providerId="LiveId" clId="{61C142E7-F283-4286-94E6-DDA51EF634A0}" dt="2024-04-18T16:45:54.745" v="103" actId="26606"/>
          <ac:spMkLst>
            <pc:docMk/>
            <pc:sldMk cId="3146922773" sldId="258"/>
            <ac:spMk id="31" creationId="{C02A0DFF-E865-75AC-41E0-6554C24CC107}"/>
          </ac:spMkLst>
        </pc:spChg>
        <pc:spChg chg="add del">
          <ac:chgData name="현희 조" userId="66a2a03c67606323" providerId="LiveId" clId="{61C142E7-F283-4286-94E6-DDA51EF634A0}" dt="2024-04-18T16:45:55.062" v="105" actId="26606"/>
          <ac:spMkLst>
            <pc:docMk/>
            <pc:sldMk cId="3146922773" sldId="258"/>
            <ac:spMk id="33" creationId="{EFCCD4C3-17F4-425F-A2B6-AAF5D77705FE}"/>
          </ac:spMkLst>
        </pc:spChg>
        <pc:spChg chg="add del">
          <ac:chgData name="현희 조" userId="66a2a03c67606323" providerId="LiveId" clId="{61C142E7-F283-4286-94E6-DDA51EF634A0}" dt="2024-04-18T16:45:55.062" v="105" actId="26606"/>
          <ac:spMkLst>
            <pc:docMk/>
            <pc:sldMk cId="3146922773" sldId="258"/>
            <ac:spMk id="34" creationId="{C02A0DFF-E865-75AC-41E0-6554C24CC107}"/>
          </ac:spMkLst>
        </pc:spChg>
        <pc:spChg chg="add del">
          <ac:chgData name="현희 조" userId="66a2a03c67606323" providerId="LiveId" clId="{61C142E7-F283-4286-94E6-DDA51EF634A0}" dt="2024-04-19T09:34:16.979" v="510" actId="26606"/>
          <ac:spMkLst>
            <pc:docMk/>
            <pc:sldMk cId="3146922773" sldId="258"/>
            <ac:spMk id="36" creationId="{8C37C960-91F5-4F61-B2CD-8A037920720B}"/>
          </ac:spMkLst>
        </pc:spChg>
        <pc:spChg chg="add del">
          <ac:chgData name="현희 조" userId="66a2a03c67606323" providerId="LiveId" clId="{61C142E7-F283-4286-94E6-DDA51EF634A0}" dt="2024-04-19T09:34:14.114" v="503" actId="26606"/>
          <ac:spMkLst>
            <pc:docMk/>
            <pc:sldMk cId="3146922773" sldId="258"/>
            <ac:spMk id="42" creationId="{8C37C960-91F5-4F61-B2CD-8A037920720B}"/>
          </ac:spMkLst>
        </pc:spChg>
        <pc:spChg chg="add del">
          <ac:chgData name="현희 조" userId="66a2a03c67606323" providerId="LiveId" clId="{61C142E7-F283-4286-94E6-DDA51EF634A0}" dt="2024-04-19T09:34:15.026" v="505" actId="26606"/>
          <ac:spMkLst>
            <pc:docMk/>
            <pc:sldMk cId="3146922773" sldId="258"/>
            <ac:spMk id="44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34:16.208" v="507" actId="26606"/>
          <ac:spMkLst>
            <pc:docMk/>
            <pc:sldMk cId="3146922773" sldId="258"/>
            <ac:spMk id="46" creationId="{8C37C960-91F5-4F61-B2CD-8A037920720B}"/>
          </ac:spMkLst>
        </pc:spChg>
        <pc:spChg chg="add del">
          <ac:chgData name="현희 조" userId="66a2a03c67606323" providerId="LiveId" clId="{61C142E7-F283-4286-94E6-DDA51EF634A0}" dt="2024-04-19T09:34:16.976" v="509" actId="26606"/>
          <ac:spMkLst>
            <pc:docMk/>
            <pc:sldMk cId="3146922773" sldId="258"/>
            <ac:spMk id="48" creationId="{8C37C960-91F5-4F61-B2CD-8A037920720B}"/>
          </ac:spMkLst>
        </pc:spChg>
        <pc:spChg chg="add">
          <ac:chgData name="현희 조" userId="66a2a03c67606323" providerId="LiveId" clId="{61C142E7-F283-4286-94E6-DDA51EF634A0}" dt="2024-04-19T09:34:16.979" v="510" actId="26606"/>
          <ac:spMkLst>
            <pc:docMk/>
            <pc:sldMk cId="3146922773" sldId="258"/>
            <ac:spMk id="50" creationId="{8C37C960-91F5-4F61-B2CD-8A037920720B}"/>
          </ac:spMkLst>
        </pc:spChg>
        <pc:graphicFrameChg chg="add del mod modGraphic">
          <ac:chgData name="현희 조" userId="66a2a03c67606323" providerId="LiveId" clId="{61C142E7-F283-4286-94E6-DDA51EF634A0}" dt="2024-04-18T16:39:19.956" v="37" actId="1032"/>
          <ac:graphicFrameMkLst>
            <pc:docMk/>
            <pc:sldMk cId="3146922773" sldId="258"/>
            <ac:graphicFrameMk id="6" creationId="{4943851B-5EBC-1297-98C0-46CF16526DCE}"/>
          </ac:graphicFrameMkLst>
        </pc:graphicFrameChg>
        <pc:picChg chg="add del">
          <ac:chgData name="현희 조" userId="66a2a03c67606323" providerId="LiveId" clId="{61C142E7-F283-4286-94E6-DDA51EF634A0}" dt="2024-04-18T16:45:26.233" v="91" actId="26606"/>
          <ac:picMkLst>
            <pc:docMk/>
            <pc:sldMk cId="3146922773" sldId="258"/>
            <ac:picMk id="7" creationId="{1A4038E3-7E35-3C91-8C53-C35ED5D70C05}"/>
          </ac:picMkLst>
        </pc:picChg>
        <pc:picChg chg="add del">
          <ac:chgData name="현희 조" userId="66a2a03c67606323" providerId="LiveId" clId="{61C142E7-F283-4286-94E6-DDA51EF634A0}" dt="2024-04-18T16:45:40.984" v="93" actId="26606"/>
          <ac:picMkLst>
            <pc:docMk/>
            <pc:sldMk cId="3146922773" sldId="258"/>
            <ac:picMk id="9" creationId="{064C2CB9-AA5C-DAAB-1EAC-0C9FE4446A24}"/>
          </ac:picMkLst>
        </pc:picChg>
        <pc:picChg chg="add del">
          <ac:chgData name="현희 조" userId="66a2a03c67606323" providerId="LiveId" clId="{61C142E7-F283-4286-94E6-DDA51EF634A0}" dt="2024-04-18T16:45:46.756" v="95" actId="26606"/>
          <ac:picMkLst>
            <pc:docMk/>
            <pc:sldMk cId="3146922773" sldId="258"/>
            <ac:picMk id="15" creationId="{1C1211F0-D9A7-F842-B1E9-CD974A8DE240}"/>
          </ac:picMkLst>
        </pc:picChg>
        <pc:picChg chg="add del">
          <ac:chgData name="현희 조" userId="66a2a03c67606323" providerId="LiveId" clId="{61C142E7-F283-4286-94E6-DDA51EF634A0}" dt="2024-04-18T16:45:50.214" v="97" actId="26606"/>
          <ac:picMkLst>
            <pc:docMk/>
            <pc:sldMk cId="3146922773" sldId="258"/>
            <ac:picMk id="19" creationId="{064C2CB9-AA5C-DAAB-1EAC-0C9FE4446A24}"/>
          </ac:picMkLst>
        </pc:picChg>
        <pc:picChg chg="add del">
          <ac:chgData name="현희 조" userId="66a2a03c67606323" providerId="LiveId" clId="{61C142E7-F283-4286-94E6-DDA51EF634A0}" dt="2024-04-18T16:45:52.245" v="99" actId="26606"/>
          <ac:picMkLst>
            <pc:docMk/>
            <pc:sldMk cId="3146922773" sldId="258"/>
            <ac:picMk id="23" creationId="{1C1211F0-D9A7-F842-B1E9-CD974A8DE240}"/>
          </ac:picMkLst>
        </pc:picChg>
        <pc:picChg chg="add del">
          <ac:chgData name="현희 조" userId="66a2a03c67606323" providerId="LiveId" clId="{61C142E7-F283-4286-94E6-DDA51EF634A0}" dt="2024-04-18T16:45:53.425" v="101" actId="26606"/>
          <ac:picMkLst>
            <pc:docMk/>
            <pc:sldMk cId="3146922773" sldId="258"/>
            <ac:picMk id="27" creationId="{ADC32CBD-5AD5-1BC8-0A2B-2218EA16FC46}"/>
          </ac:picMkLst>
        </pc:picChg>
        <pc:picChg chg="add mod">
          <ac:chgData name="현희 조" userId="66a2a03c67606323" providerId="LiveId" clId="{61C142E7-F283-4286-94E6-DDA51EF634A0}" dt="2024-04-19T09:34:16.976" v="509" actId="26606"/>
          <ac:picMkLst>
            <pc:docMk/>
            <pc:sldMk cId="3146922773" sldId="258"/>
            <ac:picMk id="37" creationId="{096C255D-8887-20A3-BDCE-0D0D016543F4}"/>
          </ac:picMkLst>
        </pc:picChg>
      </pc:sldChg>
      <pc:sldChg chg="addSp delSp modSp new mod setBg modClrScheme chgLayout">
        <pc:chgData name="현희 조" userId="66a2a03c67606323" providerId="LiveId" clId="{61C142E7-F283-4286-94E6-DDA51EF634A0}" dt="2024-04-25T12:28:15.358" v="7479"/>
        <pc:sldMkLst>
          <pc:docMk/>
          <pc:sldMk cId="2355774365" sldId="259"/>
        </pc:sldMkLst>
        <pc:spChg chg="mod ord">
          <ac:chgData name="현희 조" userId="66a2a03c67606323" providerId="LiveId" clId="{61C142E7-F283-4286-94E6-DDA51EF634A0}" dt="2024-04-25T12:26:57.669" v="7470" actId="1076"/>
          <ac:spMkLst>
            <pc:docMk/>
            <pc:sldMk cId="2355774365" sldId="259"/>
            <ac:spMk id="2" creationId="{AC58691B-E0E9-2E1B-56BA-5291730BD47D}"/>
          </ac:spMkLst>
        </pc:spChg>
        <pc:spChg chg="add del mod ord">
          <ac:chgData name="현희 조" userId="66a2a03c67606323" providerId="LiveId" clId="{61C142E7-F283-4286-94E6-DDA51EF634A0}" dt="2024-04-19T09:39:52.811" v="541" actId="700"/>
          <ac:spMkLst>
            <pc:docMk/>
            <pc:sldMk cId="2355774365" sldId="259"/>
            <ac:spMk id="3" creationId="{407CDC12-B269-F9D1-D940-8800B7A76F2C}"/>
          </ac:spMkLst>
        </pc:spChg>
        <pc:spChg chg="add del mod">
          <ac:chgData name="현희 조" userId="66a2a03c67606323" providerId="LiveId" clId="{61C142E7-F283-4286-94E6-DDA51EF634A0}" dt="2024-04-25T12:27:35.679" v="7475" actId="478"/>
          <ac:spMkLst>
            <pc:docMk/>
            <pc:sldMk cId="2355774365" sldId="259"/>
            <ac:spMk id="3" creationId="{B0211368-E9B1-8455-82DD-7BBA8B5D3995}"/>
          </ac:spMkLst>
        </pc:spChg>
        <pc:spChg chg="mod ord">
          <ac:chgData name="현희 조" userId="66a2a03c67606323" providerId="LiveId" clId="{61C142E7-F283-4286-94E6-DDA51EF634A0}" dt="2024-04-20T04:48:55.364" v="2674" actId="1076"/>
          <ac:spMkLst>
            <pc:docMk/>
            <pc:sldMk cId="2355774365" sldId="259"/>
            <ac:spMk id="4" creationId="{7041AE85-5990-569D-82E4-2DBFD4FAE356}"/>
          </ac:spMkLst>
        </pc:spChg>
        <pc:spChg chg="add mod">
          <ac:chgData name="현희 조" userId="66a2a03c67606323" providerId="LiveId" clId="{61C142E7-F283-4286-94E6-DDA51EF634A0}" dt="2024-04-25T12:28:15.358" v="7479"/>
          <ac:spMkLst>
            <pc:docMk/>
            <pc:sldMk cId="2355774365" sldId="259"/>
            <ac:spMk id="5" creationId="{29FD2330-AA96-F60B-8A49-20731B2A183A}"/>
          </ac:spMkLst>
        </pc:spChg>
        <pc:spChg chg="add del mod ord">
          <ac:chgData name="현희 조" userId="66a2a03c67606323" providerId="LiveId" clId="{61C142E7-F283-4286-94E6-DDA51EF634A0}" dt="2024-04-20T03:53:48.594" v="1909" actId="931"/>
          <ac:spMkLst>
            <pc:docMk/>
            <pc:sldMk cId="2355774365" sldId="259"/>
            <ac:spMk id="6" creationId="{BC7668E1-B299-6BAA-327E-F74BC53C2132}"/>
          </ac:spMkLst>
        </pc:spChg>
        <pc:spChg chg="add del mod ord">
          <ac:chgData name="현희 조" userId="66a2a03c67606323" providerId="LiveId" clId="{61C142E7-F283-4286-94E6-DDA51EF634A0}" dt="2024-04-19T09:40:25.571" v="547" actId="3680"/>
          <ac:spMkLst>
            <pc:docMk/>
            <pc:sldMk cId="2355774365" sldId="259"/>
            <ac:spMk id="6" creationId="{CD4ABA25-312D-E255-E48A-BDC011F3A37C}"/>
          </ac:spMkLst>
        </pc:spChg>
        <pc:spChg chg="add del mod ord">
          <ac:chgData name="현희 조" userId="66a2a03c67606323" providerId="LiveId" clId="{61C142E7-F283-4286-94E6-DDA51EF634A0}" dt="2024-04-19T09:42:38.447" v="736" actId="3680"/>
          <ac:spMkLst>
            <pc:docMk/>
            <pc:sldMk cId="2355774365" sldId="259"/>
            <ac:spMk id="7" creationId="{6CFB54C3-D315-FF32-610D-17DC3C01507C}"/>
          </ac:spMkLst>
        </pc:spChg>
        <pc:spChg chg="add del mod ord">
          <ac:chgData name="현희 조" userId="66a2a03c67606323" providerId="LiveId" clId="{61C142E7-F283-4286-94E6-DDA51EF634A0}" dt="2024-04-20T03:54:24.894" v="1918" actId="931"/>
          <ac:spMkLst>
            <pc:docMk/>
            <pc:sldMk cId="2355774365" sldId="259"/>
            <ac:spMk id="7" creationId="{D957A91B-C3FF-B97A-7B15-19FC257CE4F8}"/>
          </ac:spMkLst>
        </pc:spChg>
        <pc:spChg chg="add del">
          <ac:chgData name="현희 조" userId="66a2a03c67606323" providerId="LiveId" clId="{61C142E7-F283-4286-94E6-DDA51EF634A0}" dt="2024-04-20T03:52:02.755" v="1860" actId="26606"/>
          <ac:spMkLst>
            <pc:docMk/>
            <pc:sldMk cId="2355774365" sldId="259"/>
            <ac:spMk id="11" creationId="{9F63AA5A-E6E1-46DA-AB40-C58233393EDE}"/>
          </ac:spMkLst>
        </pc:spChg>
        <pc:spChg chg="add del mod">
          <ac:chgData name="현희 조" userId="66a2a03c67606323" providerId="LiveId" clId="{61C142E7-F283-4286-94E6-DDA51EF634A0}" dt="2024-04-19T09:43:08.928" v="752" actId="3680"/>
          <ac:spMkLst>
            <pc:docMk/>
            <pc:sldMk cId="2355774365" sldId="259"/>
            <ac:spMk id="12" creationId="{8119AC0F-008E-FE61-2822-7432D4ED2208}"/>
          </ac:spMkLst>
        </pc:spChg>
        <pc:spChg chg="add del mod">
          <ac:chgData name="현희 조" userId="66a2a03c67606323" providerId="LiveId" clId="{61C142E7-F283-4286-94E6-DDA51EF634A0}" dt="2024-04-19T10:19:46.977" v="1811" actId="478"/>
          <ac:spMkLst>
            <pc:docMk/>
            <pc:sldMk cId="2355774365" sldId="259"/>
            <ac:spMk id="14" creationId="{734DFDAA-67CE-938F-1C45-3157BAE534C4}"/>
          </ac:spMkLst>
        </pc:spChg>
        <pc:spChg chg="add del mod">
          <ac:chgData name="현희 조" userId="66a2a03c67606323" providerId="LiveId" clId="{61C142E7-F283-4286-94E6-DDA51EF634A0}" dt="2024-04-19T10:19:55.021" v="1821" actId="478"/>
          <ac:spMkLst>
            <pc:docMk/>
            <pc:sldMk cId="2355774365" sldId="259"/>
            <ac:spMk id="15" creationId="{2C97018B-DE39-2EE3-8E78-8821DEC63531}"/>
          </ac:spMkLst>
        </pc:spChg>
        <pc:spChg chg="add mod">
          <ac:chgData name="현희 조" userId="66a2a03c67606323" providerId="LiveId" clId="{61C142E7-F283-4286-94E6-DDA51EF634A0}" dt="2024-04-20T05:31:39.950" v="4063" actId="1076"/>
          <ac:spMkLst>
            <pc:docMk/>
            <pc:sldMk cId="2355774365" sldId="259"/>
            <ac:spMk id="15" creationId="{4DC393DC-623E-0CCD-418A-CB3EF815543E}"/>
          </ac:spMkLst>
        </pc:spChg>
        <pc:spChg chg="add del mod">
          <ac:chgData name="현희 조" userId="66a2a03c67606323" providerId="LiveId" clId="{61C142E7-F283-4286-94E6-DDA51EF634A0}" dt="2024-04-19T10:45:30.865" v="1846" actId="478"/>
          <ac:spMkLst>
            <pc:docMk/>
            <pc:sldMk cId="2355774365" sldId="259"/>
            <ac:spMk id="16" creationId="{3E6D9DEE-07BA-6783-13E1-2E405DC40E43}"/>
          </ac:spMkLst>
        </pc:spChg>
        <pc:spChg chg="add mod">
          <ac:chgData name="현희 조" userId="66a2a03c67606323" providerId="LiveId" clId="{61C142E7-F283-4286-94E6-DDA51EF634A0}" dt="2024-04-20T05:31:35.228" v="4062" actId="1076"/>
          <ac:spMkLst>
            <pc:docMk/>
            <pc:sldMk cId="2355774365" sldId="259"/>
            <ac:spMk id="16" creationId="{6F6EE02A-9BE1-0B3B-57CF-6C2A5252BF7F}"/>
          </ac:spMkLst>
        </pc:spChg>
        <pc:spChg chg="add del">
          <ac:chgData name="현희 조" userId="66a2a03c67606323" providerId="LiveId" clId="{61C142E7-F283-4286-94E6-DDA51EF634A0}" dt="2024-04-20T03:52:02.755" v="1860" actId="26606"/>
          <ac:spMkLst>
            <pc:docMk/>
            <pc:sldMk cId="2355774365" sldId="259"/>
            <ac:spMk id="17" creationId="{372E8467-D0FA-BC97-6FEE-F1F5679944C2}"/>
          </ac:spMkLst>
        </pc:spChg>
        <pc:spChg chg="add del mod">
          <ac:chgData name="현희 조" userId="66a2a03c67606323" providerId="LiveId" clId="{61C142E7-F283-4286-94E6-DDA51EF634A0}" dt="2024-04-19T10:19:56.151" v="1822" actId="478"/>
          <ac:spMkLst>
            <pc:docMk/>
            <pc:sldMk cId="2355774365" sldId="259"/>
            <ac:spMk id="18" creationId="{6317C73D-C9A5-A94E-C1BF-B1CE883833B7}"/>
          </ac:spMkLst>
        </pc:spChg>
        <pc:spChg chg="add del mod">
          <ac:chgData name="현희 조" userId="66a2a03c67606323" providerId="LiveId" clId="{61C142E7-F283-4286-94E6-DDA51EF634A0}" dt="2024-04-20T05:27:50.052" v="4029"/>
          <ac:spMkLst>
            <pc:docMk/>
            <pc:sldMk cId="2355774365" sldId="259"/>
            <ac:spMk id="18" creationId="{95A62538-7201-8DD0-9DC4-4F89C513C07F}"/>
          </ac:spMkLst>
        </pc:spChg>
        <pc:spChg chg="add del">
          <ac:chgData name="현희 조" userId="66a2a03c67606323" providerId="LiveId" clId="{61C142E7-F283-4286-94E6-DDA51EF634A0}" dt="2024-04-20T03:52:03.465" v="1862" actId="26606"/>
          <ac:spMkLst>
            <pc:docMk/>
            <pc:sldMk cId="2355774365" sldId="259"/>
            <ac:spMk id="19" creationId="{FB869131-809F-4714-9B05-385CAF009A1F}"/>
          </ac:spMkLst>
        </pc:spChg>
        <pc:spChg chg="add del mod">
          <ac:chgData name="현희 조" userId="66a2a03c67606323" providerId="LiveId" clId="{61C142E7-F283-4286-94E6-DDA51EF634A0}" dt="2024-04-19T10:20:02.730" v="1824" actId="478"/>
          <ac:spMkLst>
            <pc:docMk/>
            <pc:sldMk cId="2355774365" sldId="259"/>
            <ac:spMk id="20" creationId="{1C9F7ED8-BACA-96DC-BAEC-9AA5013C65A7}"/>
          </ac:spMkLst>
        </pc:spChg>
        <pc:spChg chg="add del mod ord">
          <ac:chgData name="현희 조" userId="66a2a03c67606323" providerId="LiveId" clId="{61C142E7-F283-4286-94E6-DDA51EF634A0}" dt="2024-04-20T03:53:03.505" v="1895" actId="700"/>
          <ac:spMkLst>
            <pc:docMk/>
            <pc:sldMk cId="2355774365" sldId="259"/>
            <ac:spMk id="21" creationId="{F731C419-3A06-D1A4-8A68-B401CE4EA1D9}"/>
          </ac:spMkLst>
        </pc:spChg>
        <pc:spChg chg="add del">
          <ac:chgData name="현희 조" userId="66a2a03c67606323" providerId="LiveId" clId="{61C142E7-F283-4286-94E6-DDA51EF634A0}" dt="2024-04-20T03:52:03.465" v="1862" actId="26606"/>
          <ac:spMkLst>
            <pc:docMk/>
            <pc:sldMk cId="2355774365" sldId="259"/>
            <ac:spMk id="22" creationId="{211A4707-90A6-206E-7A27-A521E90EB20E}"/>
          </ac:spMkLst>
        </pc:spChg>
        <pc:spChg chg="add del">
          <ac:chgData name="현희 조" userId="66a2a03c67606323" providerId="LiveId" clId="{61C142E7-F283-4286-94E6-DDA51EF634A0}" dt="2024-04-20T03:53:37.746" v="1904" actId="26606"/>
          <ac:spMkLst>
            <pc:docMk/>
            <pc:sldMk cId="2355774365" sldId="259"/>
            <ac:spMk id="23" creationId="{9F63AA5A-E6E1-46DA-AB40-C58233393EDE}"/>
          </ac:spMkLst>
        </pc:spChg>
        <pc:spChg chg="add del">
          <ac:chgData name="현희 조" userId="66a2a03c67606323" providerId="LiveId" clId="{61C142E7-F283-4286-94E6-DDA51EF634A0}" dt="2024-04-20T03:52:04.526" v="1864" actId="26606"/>
          <ac:spMkLst>
            <pc:docMk/>
            <pc:sldMk cId="2355774365" sldId="259"/>
            <ac:spMk id="24" creationId="{FB869131-809F-4714-9B05-385CAF009A1F}"/>
          </ac:spMkLst>
        </pc:spChg>
        <pc:spChg chg="add del">
          <ac:chgData name="현희 조" userId="66a2a03c67606323" providerId="LiveId" clId="{61C142E7-F283-4286-94E6-DDA51EF634A0}" dt="2024-04-20T03:52:04.526" v="1864" actId="26606"/>
          <ac:spMkLst>
            <pc:docMk/>
            <pc:sldMk cId="2355774365" sldId="259"/>
            <ac:spMk id="25" creationId="{3C8E44BC-2289-A06E-D7E7-58E3A8B61102}"/>
          </ac:spMkLst>
        </pc:spChg>
        <pc:spChg chg="add del">
          <ac:chgData name="현희 조" userId="66a2a03c67606323" providerId="LiveId" clId="{61C142E7-F283-4286-94E6-DDA51EF634A0}" dt="2024-04-20T03:53:40.804" v="1906" actId="26606"/>
          <ac:spMkLst>
            <pc:docMk/>
            <pc:sldMk cId="2355774365" sldId="259"/>
            <ac:spMk id="26" creationId="{9F63AA5A-E6E1-46DA-AB40-C58233393EDE}"/>
          </ac:spMkLst>
        </pc:spChg>
        <pc:spChg chg="add del">
          <ac:chgData name="현희 조" userId="66a2a03c67606323" providerId="LiveId" clId="{61C142E7-F283-4286-94E6-DDA51EF634A0}" dt="2024-04-20T03:52:05.506" v="1866" actId="26606"/>
          <ac:spMkLst>
            <pc:docMk/>
            <pc:sldMk cId="2355774365" sldId="259"/>
            <ac:spMk id="27" creationId="{8C37C960-91F5-4F61-B2CD-8A037920720B}"/>
          </ac:spMkLst>
        </pc:spChg>
        <pc:spChg chg="add del">
          <ac:chgData name="현희 조" userId="66a2a03c67606323" providerId="LiveId" clId="{61C142E7-F283-4286-94E6-DDA51EF634A0}" dt="2024-04-20T03:52:08.146" v="1868" actId="26606"/>
          <ac:spMkLst>
            <pc:docMk/>
            <pc:sldMk cId="2355774365" sldId="259"/>
            <ac:spMk id="29" creationId="{7D8A8D11-DB51-43C0-8618-65C820DB4B86}"/>
          </ac:spMkLst>
        </pc:spChg>
        <pc:spChg chg="add del">
          <ac:chgData name="현희 조" userId="66a2a03c67606323" providerId="LiveId" clId="{61C142E7-F283-4286-94E6-DDA51EF634A0}" dt="2024-04-20T03:52:16.665" v="1870" actId="26606"/>
          <ac:spMkLst>
            <pc:docMk/>
            <pc:sldMk cId="2355774365" sldId="259"/>
            <ac:spMk id="31" creationId="{93366BB0-BF67-4519-BA41-2F0021F5E4A9}"/>
          </ac:spMkLst>
        </pc:spChg>
        <pc:spChg chg="add del">
          <ac:chgData name="현희 조" userId="66a2a03c67606323" providerId="LiveId" clId="{61C142E7-F283-4286-94E6-DDA51EF634A0}" dt="2024-04-20T03:52:16.665" v="1870" actId="26606"/>
          <ac:spMkLst>
            <pc:docMk/>
            <pc:sldMk cId="2355774365" sldId="259"/>
            <ac:spMk id="32" creationId="{772AC57A-1BB6-DB9B-D839-96AF43B22D19}"/>
          </ac:spMkLst>
        </pc:spChg>
        <pc:graphicFrameChg chg="add del mod ord modGraphic">
          <ac:chgData name="현희 조" userId="66a2a03c67606323" providerId="LiveId" clId="{61C142E7-F283-4286-94E6-DDA51EF634A0}" dt="2024-04-19T09:39:48.909" v="540" actId="3680"/>
          <ac:graphicFrameMkLst>
            <pc:docMk/>
            <pc:sldMk cId="2355774365" sldId="259"/>
            <ac:graphicFrameMk id="5" creationId="{04E2E2EB-0DF0-8B09-B5AA-DA57B803690B}"/>
          </ac:graphicFrameMkLst>
        </pc:graphicFrameChg>
        <pc:graphicFrameChg chg="add del mod ord modGraphic">
          <ac:chgData name="현희 조" userId="66a2a03c67606323" providerId="LiveId" clId="{61C142E7-F283-4286-94E6-DDA51EF634A0}" dt="2024-04-19T10:19:44.617" v="1810" actId="478"/>
          <ac:graphicFrameMkLst>
            <pc:docMk/>
            <pc:sldMk cId="2355774365" sldId="259"/>
            <ac:graphicFrameMk id="8" creationId="{BF960198-24A2-2A80-B0DC-7AC310B9CF59}"/>
          </ac:graphicFrameMkLst>
        </pc:graphicFrameChg>
        <pc:graphicFrameChg chg="add del mod">
          <ac:chgData name="현희 조" userId="66a2a03c67606323" providerId="LiveId" clId="{61C142E7-F283-4286-94E6-DDA51EF634A0}" dt="2024-04-19T09:42:29.932" v="735" actId="478"/>
          <ac:graphicFrameMkLst>
            <pc:docMk/>
            <pc:sldMk cId="2355774365" sldId="259"/>
            <ac:graphicFrameMk id="9" creationId="{95634446-66DC-DA4A-4D76-67A5FB5FF027}"/>
          </ac:graphicFrameMkLst>
        </pc:graphicFrameChg>
        <pc:graphicFrameChg chg="add del mod ord modGraphic">
          <ac:chgData name="현희 조" userId="66a2a03c67606323" providerId="LiveId" clId="{61C142E7-F283-4286-94E6-DDA51EF634A0}" dt="2024-04-19T09:43:02.820" v="751" actId="478"/>
          <ac:graphicFrameMkLst>
            <pc:docMk/>
            <pc:sldMk cId="2355774365" sldId="259"/>
            <ac:graphicFrameMk id="10" creationId="{2BDD81B9-832A-FB9C-C949-EF788F205914}"/>
          </ac:graphicFrameMkLst>
        </pc:graphicFrameChg>
        <pc:graphicFrameChg chg="add del mod ord modGraphic">
          <ac:chgData name="현희 조" userId="66a2a03c67606323" providerId="LiveId" clId="{61C142E7-F283-4286-94E6-DDA51EF634A0}" dt="2024-04-19T10:19:50.146" v="1812" actId="478"/>
          <ac:graphicFrameMkLst>
            <pc:docMk/>
            <pc:sldMk cId="2355774365" sldId="259"/>
            <ac:graphicFrameMk id="13" creationId="{38D3AAB4-2148-5A30-4871-A52A6AEDE3BE}"/>
          </ac:graphicFrameMkLst>
        </pc:graphicFrameChg>
        <pc:picChg chg="add mod">
          <ac:chgData name="현희 조" userId="66a2a03c67606323" providerId="LiveId" clId="{61C142E7-F283-4286-94E6-DDA51EF634A0}" dt="2024-04-20T03:52:58.330" v="1894" actId="931"/>
          <ac:picMkLst>
            <pc:docMk/>
            <pc:sldMk cId="2355774365" sldId="259"/>
            <ac:picMk id="5" creationId="{C25EB35E-7C4F-87CE-E0C1-41D1336E2DBA}"/>
          </ac:picMkLst>
        </pc:picChg>
        <pc:picChg chg="add mod ord">
          <ac:chgData name="현희 조" userId="66a2a03c67606323" providerId="LiveId" clId="{61C142E7-F283-4286-94E6-DDA51EF634A0}" dt="2024-04-20T03:53:41.340" v="1908" actId="931"/>
          <ac:picMkLst>
            <pc:docMk/>
            <pc:sldMk cId="2355774365" sldId="259"/>
            <ac:picMk id="9" creationId="{C6514EB5-0DB9-1D12-C862-197D978F9267}"/>
          </ac:picMkLst>
        </pc:picChg>
        <pc:picChg chg="add mod">
          <ac:chgData name="현희 조" userId="66a2a03c67606323" providerId="LiveId" clId="{61C142E7-F283-4286-94E6-DDA51EF634A0}" dt="2024-04-20T05:31:19.260" v="4058" actId="14100"/>
          <ac:picMkLst>
            <pc:docMk/>
            <pc:sldMk cId="2355774365" sldId="259"/>
            <ac:picMk id="12" creationId="{C45508FF-3271-C812-06D4-51BF7318473D}"/>
          </ac:picMkLst>
        </pc:picChg>
        <pc:picChg chg="add mod">
          <ac:chgData name="현희 조" userId="66a2a03c67606323" providerId="LiveId" clId="{61C142E7-F283-4286-94E6-DDA51EF634A0}" dt="2024-04-20T05:31:21.398" v="4059" actId="14100"/>
          <ac:picMkLst>
            <pc:docMk/>
            <pc:sldMk cId="2355774365" sldId="259"/>
            <ac:picMk id="14" creationId="{DD563481-975E-F26A-9312-82D9874073DD}"/>
          </ac:picMkLst>
        </pc:picChg>
      </pc:sldChg>
      <pc:sldChg chg="addSp delSp modSp new mod setBg">
        <pc:chgData name="현희 조" userId="66a2a03c67606323" providerId="LiveId" clId="{61C142E7-F283-4286-94E6-DDA51EF634A0}" dt="2024-04-20T04:48:44.693" v="2672" actId="113"/>
        <pc:sldMkLst>
          <pc:docMk/>
          <pc:sldMk cId="1996329662" sldId="260"/>
        </pc:sldMkLst>
        <pc:spChg chg="mod">
          <ac:chgData name="현희 조" userId="66a2a03c67606323" providerId="LiveId" clId="{61C142E7-F283-4286-94E6-DDA51EF634A0}" dt="2024-04-19T09:22:44.600" v="240" actId="26606"/>
          <ac:spMkLst>
            <pc:docMk/>
            <pc:sldMk cId="1996329662" sldId="260"/>
            <ac:spMk id="2" creationId="{898C6AEA-9A79-0775-FC5C-6F591591A98D}"/>
          </ac:spMkLst>
        </pc:spChg>
        <pc:spChg chg="add del">
          <ac:chgData name="현희 조" userId="66a2a03c67606323" providerId="LiveId" clId="{61C142E7-F283-4286-94E6-DDA51EF634A0}" dt="2024-04-19T09:22:44.600" v="240" actId="26606"/>
          <ac:spMkLst>
            <pc:docMk/>
            <pc:sldMk cId="1996329662" sldId="260"/>
            <ac:spMk id="3" creationId="{19DF42F7-68EA-68BA-66B1-92A05B2BEB71}"/>
          </ac:spMkLst>
        </pc:spChg>
        <pc:spChg chg="mod">
          <ac:chgData name="현희 조" userId="66a2a03c67606323" providerId="LiveId" clId="{61C142E7-F283-4286-94E6-DDA51EF634A0}" dt="2024-04-20T04:48:44.693" v="2672" actId="113"/>
          <ac:spMkLst>
            <pc:docMk/>
            <pc:sldMk cId="1996329662" sldId="260"/>
            <ac:spMk id="4" creationId="{12BBE462-7AD8-6BD8-8AE7-BAF9A75A82F5}"/>
          </ac:spMkLst>
        </pc:spChg>
        <pc:spChg chg="add del">
          <ac:chgData name="현희 조" userId="66a2a03c67606323" providerId="LiveId" clId="{61C142E7-F283-4286-94E6-DDA51EF634A0}" dt="2024-04-19T09:22:43.617" v="237" actId="26606"/>
          <ac:spMkLst>
            <pc:docMk/>
            <pc:sldMk cId="1996329662" sldId="260"/>
            <ac:spMk id="11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2:44.593" v="239" actId="26606"/>
          <ac:spMkLst>
            <pc:docMk/>
            <pc:sldMk cId="1996329662" sldId="260"/>
            <ac:spMk id="13" creationId="{7D8A8D11-DB51-43C0-8618-65C820DB4B86}"/>
          </ac:spMkLst>
        </pc:spChg>
        <pc:spChg chg="add">
          <ac:chgData name="현희 조" userId="66a2a03c67606323" providerId="LiveId" clId="{61C142E7-F283-4286-94E6-DDA51EF634A0}" dt="2024-04-19T09:22:44.600" v="240" actId="26606"/>
          <ac:spMkLst>
            <pc:docMk/>
            <pc:sldMk cId="1996329662" sldId="260"/>
            <ac:spMk id="16" creationId="{7D8A8D11-DB51-43C0-8618-65C820DB4B86}"/>
          </ac:spMkLst>
        </pc:spChg>
        <pc:picChg chg="add del">
          <ac:chgData name="현희 조" userId="66a2a03c67606323" providerId="LiveId" clId="{61C142E7-F283-4286-94E6-DDA51EF634A0}" dt="2024-04-19T09:22:43.617" v="237" actId="26606"/>
          <ac:picMkLst>
            <pc:docMk/>
            <pc:sldMk cId="1996329662" sldId="260"/>
            <ac:picMk id="8" creationId="{84C2E990-8D42-E174-E582-5BEA7A58A699}"/>
          </ac:picMkLst>
        </pc:picChg>
        <pc:picChg chg="add del">
          <ac:chgData name="현희 조" userId="66a2a03c67606323" providerId="LiveId" clId="{61C142E7-F283-4286-94E6-DDA51EF634A0}" dt="2024-04-19T09:22:44.593" v="239" actId="26606"/>
          <ac:picMkLst>
            <pc:docMk/>
            <pc:sldMk cId="1996329662" sldId="260"/>
            <ac:picMk id="14" creationId="{D1AD6E2F-1C23-9198-BD25-DC5CC0609140}"/>
          </ac:picMkLst>
        </pc:picChg>
        <pc:picChg chg="add">
          <ac:chgData name="현희 조" userId="66a2a03c67606323" providerId="LiveId" clId="{61C142E7-F283-4286-94E6-DDA51EF634A0}" dt="2024-04-19T09:22:44.600" v="240" actId="26606"/>
          <ac:picMkLst>
            <pc:docMk/>
            <pc:sldMk cId="1996329662" sldId="260"/>
            <ac:picMk id="17" creationId="{84C2E990-8D42-E174-E582-5BEA7A58A699}"/>
          </ac:picMkLst>
        </pc:picChg>
      </pc:sldChg>
      <pc:sldChg chg="addSp delSp modSp new mod ord setBg modClrScheme chgLayout">
        <pc:chgData name="현희 조" userId="66a2a03c67606323" providerId="LiveId" clId="{61C142E7-F283-4286-94E6-DDA51EF634A0}" dt="2024-04-20T07:03:46.959" v="6716" actId="14100"/>
        <pc:sldMkLst>
          <pc:docMk/>
          <pc:sldMk cId="1079089578" sldId="261"/>
        </pc:sldMkLst>
        <pc:spChg chg="mod ord">
          <ac:chgData name="현희 조" userId="66a2a03c67606323" providerId="LiveId" clId="{61C142E7-F283-4286-94E6-DDA51EF634A0}" dt="2024-04-20T07:03:46.959" v="6716" actId="14100"/>
          <ac:spMkLst>
            <pc:docMk/>
            <pc:sldMk cId="1079089578" sldId="261"/>
            <ac:spMk id="2" creationId="{6C7C1DEF-D237-E714-8BD6-065B946BE5F2}"/>
          </ac:spMkLst>
        </pc:spChg>
        <pc:spChg chg="del mod">
          <ac:chgData name="현희 조" userId="66a2a03c67606323" providerId="LiveId" clId="{61C142E7-F283-4286-94E6-DDA51EF634A0}" dt="2024-04-20T04:00:31.293" v="2138" actId="1032"/>
          <ac:spMkLst>
            <pc:docMk/>
            <pc:sldMk cId="1079089578" sldId="261"/>
            <ac:spMk id="3" creationId="{E3313573-CD2E-AF76-5DE1-A9D215765667}"/>
          </ac:spMkLst>
        </pc:spChg>
        <pc:spChg chg="mod ord">
          <ac:chgData name="현희 조" userId="66a2a03c67606323" providerId="LiveId" clId="{61C142E7-F283-4286-94E6-DDA51EF634A0}" dt="2024-04-20T04:48:39.915" v="2671" actId="113"/>
          <ac:spMkLst>
            <pc:docMk/>
            <pc:sldMk cId="1079089578" sldId="261"/>
            <ac:spMk id="4" creationId="{A83A0D33-6F9E-7D5D-2FF7-01513C3F09C9}"/>
          </ac:spMkLst>
        </pc:spChg>
        <pc:spChg chg="add del mod">
          <ac:chgData name="현희 조" userId="66a2a03c67606323" providerId="LiveId" clId="{61C142E7-F283-4286-94E6-DDA51EF634A0}" dt="2024-04-20T04:09:10.293" v="2287" actId="1032"/>
          <ac:spMkLst>
            <pc:docMk/>
            <pc:sldMk cId="1079089578" sldId="261"/>
            <ac:spMk id="7" creationId="{D2DF72E2-3175-EA02-9C19-E0E510E7796B}"/>
          </ac:spMkLst>
        </pc:spChg>
        <pc:spChg chg="add del mod">
          <ac:chgData name="현희 조" userId="66a2a03c67606323" providerId="LiveId" clId="{61C142E7-F283-4286-94E6-DDA51EF634A0}" dt="2024-04-20T04:11:53.882" v="2314" actId="1032"/>
          <ac:spMkLst>
            <pc:docMk/>
            <pc:sldMk cId="1079089578" sldId="261"/>
            <ac:spMk id="10" creationId="{27A9A04C-0201-68F6-F3C0-298F6F7534F4}"/>
          </ac:spMkLst>
        </pc:spChg>
        <pc:spChg chg="add del mod ord">
          <ac:chgData name="현희 조" userId="66a2a03c67606323" providerId="LiveId" clId="{61C142E7-F283-4286-94E6-DDA51EF634A0}" dt="2024-04-20T04:34:38.048" v="2476" actId="700"/>
          <ac:spMkLst>
            <pc:docMk/>
            <pc:sldMk cId="1079089578" sldId="261"/>
            <ac:spMk id="13" creationId="{B9B585FE-D590-3EAB-B4D5-E7D0113FA55B}"/>
          </ac:spMkLst>
        </pc:spChg>
        <pc:spChg chg="add del mod ord">
          <ac:chgData name="현희 조" userId="66a2a03c67606323" providerId="LiveId" clId="{61C142E7-F283-4286-94E6-DDA51EF634A0}" dt="2024-04-20T04:35:50.813" v="2483" actId="931"/>
          <ac:spMkLst>
            <pc:docMk/>
            <pc:sldMk cId="1079089578" sldId="261"/>
            <ac:spMk id="16" creationId="{1D108944-AD28-5FA3-12DB-162F92D44E8C}"/>
          </ac:spMkLst>
        </pc:spChg>
        <pc:spChg chg="add del mod ord">
          <ac:chgData name="현희 조" userId="66a2a03c67606323" providerId="LiveId" clId="{61C142E7-F283-4286-94E6-DDA51EF634A0}" dt="2024-04-20T04:43:46.265" v="2495" actId="931"/>
          <ac:spMkLst>
            <pc:docMk/>
            <pc:sldMk cId="1079089578" sldId="261"/>
            <ac:spMk id="17" creationId="{E3768237-CF63-761C-AEDE-74E2450E51A4}"/>
          </ac:spMkLst>
        </pc:spChg>
        <pc:spChg chg="add del">
          <ac:chgData name="현희 조" userId="66a2a03c67606323" providerId="LiveId" clId="{61C142E7-F283-4286-94E6-DDA51EF634A0}" dt="2024-04-20T04:36:06.998" v="2487" actId="26606"/>
          <ac:spMkLst>
            <pc:docMk/>
            <pc:sldMk cId="1079089578" sldId="261"/>
            <ac:spMk id="24" creationId="{9F63AA5A-E6E1-46DA-AB40-C58233393EDE}"/>
          </ac:spMkLst>
        </pc:spChg>
        <pc:spChg chg="add mod">
          <ac:chgData name="현희 조" userId="66a2a03c67606323" providerId="LiveId" clId="{61C142E7-F283-4286-94E6-DDA51EF634A0}" dt="2024-04-20T06:05:29.727" v="4470" actId="1076"/>
          <ac:spMkLst>
            <pc:docMk/>
            <pc:sldMk cId="1079089578" sldId="261"/>
            <ac:spMk id="39" creationId="{1F1763D8-068C-0124-B075-BF2B238519D5}"/>
          </ac:spMkLst>
        </pc:spChg>
        <pc:spChg chg="add del mod">
          <ac:chgData name="현희 조" userId="66a2a03c67606323" providerId="LiveId" clId="{61C142E7-F283-4286-94E6-DDA51EF634A0}" dt="2024-04-20T05:03:21.828" v="3095" actId="478"/>
          <ac:spMkLst>
            <pc:docMk/>
            <pc:sldMk cId="1079089578" sldId="261"/>
            <ac:spMk id="40" creationId="{8AFC5747-531F-6437-3F3A-27CCFFAC6E37}"/>
          </ac:spMkLst>
        </pc:spChg>
        <pc:spChg chg="add del mod">
          <ac:chgData name="현희 조" userId="66a2a03c67606323" providerId="LiveId" clId="{61C142E7-F283-4286-94E6-DDA51EF634A0}" dt="2024-04-20T05:35:44.570" v="4190"/>
          <ac:spMkLst>
            <pc:docMk/>
            <pc:sldMk cId="1079089578" sldId="261"/>
            <ac:spMk id="41" creationId="{92C4AF1D-303A-4776-476B-1C5CECB6527D}"/>
          </ac:spMkLst>
        </pc:spChg>
        <pc:spChg chg="add mod">
          <ac:chgData name="현희 조" userId="66a2a03c67606323" providerId="LiveId" clId="{61C142E7-F283-4286-94E6-DDA51EF634A0}" dt="2024-04-20T05:36:56.499" v="4254"/>
          <ac:spMkLst>
            <pc:docMk/>
            <pc:sldMk cId="1079089578" sldId="261"/>
            <ac:spMk id="48" creationId="{A189C46B-B725-F661-4033-F9CAAD13A016}"/>
          </ac:spMkLst>
        </pc:spChg>
        <pc:spChg chg="add mod">
          <ac:chgData name="현희 조" userId="66a2a03c67606323" providerId="LiveId" clId="{61C142E7-F283-4286-94E6-DDA51EF634A0}" dt="2024-04-20T05:37:01.414" v="4256"/>
          <ac:spMkLst>
            <pc:docMk/>
            <pc:sldMk cId="1079089578" sldId="261"/>
            <ac:spMk id="49" creationId="{F0518188-DB69-9517-8171-7481720F58BB}"/>
          </ac:spMkLst>
        </pc:spChg>
        <pc:spChg chg="add mod">
          <ac:chgData name="현희 조" userId="66a2a03c67606323" providerId="LiveId" clId="{61C142E7-F283-4286-94E6-DDA51EF634A0}" dt="2024-04-20T06:06:06.684" v="4502" actId="20577"/>
          <ac:spMkLst>
            <pc:docMk/>
            <pc:sldMk cId="1079089578" sldId="261"/>
            <ac:spMk id="69" creationId="{94DC9551-6B0C-5E34-0707-A349A024909F}"/>
          </ac:spMkLst>
        </pc:spChg>
        <pc:graphicFrameChg chg="add del mod modGraphic">
          <ac:chgData name="현희 조" userId="66a2a03c67606323" providerId="LiveId" clId="{61C142E7-F283-4286-94E6-DDA51EF634A0}" dt="2024-04-20T04:06:00.973" v="2216" actId="478"/>
          <ac:graphicFrameMkLst>
            <pc:docMk/>
            <pc:sldMk cId="1079089578" sldId="261"/>
            <ac:graphicFrameMk id="5" creationId="{21B931DB-32A6-9C40-252C-88DC2C16E731}"/>
          </ac:graphicFrameMkLst>
        </pc:graphicFrameChg>
        <pc:graphicFrameChg chg="add del mod modGraphic">
          <ac:chgData name="현희 조" userId="66a2a03c67606323" providerId="LiveId" clId="{61C142E7-F283-4286-94E6-DDA51EF634A0}" dt="2024-04-20T04:11:44.416" v="2313" actId="478"/>
          <ac:graphicFrameMkLst>
            <pc:docMk/>
            <pc:sldMk cId="1079089578" sldId="261"/>
            <ac:graphicFrameMk id="8" creationId="{11F040EF-7066-D73D-55FB-19091F4E2A6E}"/>
          </ac:graphicFrameMkLst>
        </pc:graphicFrameChg>
        <pc:graphicFrameChg chg="add del mod modGraphic">
          <ac:chgData name="현희 조" userId="66a2a03c67606323" providerId="LiveId" clId="{61C142E7-F283-4286-94E6-DDA51EF634A0}" dt="2024-04-20T04:15:04.224" v="2352" actId="478"/>
          <ac:graphicFrameMkLst>
            <pc:docMk/>
            <pc:sldMk cId="1079089578" sldId="261"/>
            <ac:graphicFrameMk id="11" creationId="{16BA6C2F-05CE-F7B3-9993-EC86923F3E01}"/>
          </ac:graphicFrameMkLst>
        </pc:graphicFrameChg>
        <pc:picChg chg="add mod">
          <ac:chgData name="현희 조" userId="66a2a03c67606323" providerId="LiveId" clId="{61C142E7-F283-4286-94E6-DDA51EF634A0}" dt="2024-04-20T04:15:27.862" v="2359" actId="931"/>
          <ac:picMkLst>
            <pc:docMk/>
            <pc:sldMk cId="1079089578" sldId="261"/>
            <ac:picMk id="15" creationId="{D4B01F51-D50E-CABE-6D82-2371009D7C72}"/>
          </ac:picMkLst>
        </pc:picChg>
        <pc:picChg chg="add mod ord">
          <ac:chgData name="현희 조" userId="66a2a03c67606323" providerId="LiveId" clId="{61C142E7-F283-4286-94E6-DDA51EF634A0}" dt="2024-04-20T05:35:54.043" v="4196" actId="14100"/>
          <ac:picMkLst>
            <pc:docMk/>
            <pc:sldMk cId="1079089578" sldId="261"/>
            <ac:picMk id="19" creationId="{EAD485A3-8EF5-C999-E07B-52ADEA85BEEA}"/>
          </ac:picMkLst>
        </pc:picChg>
        <pc:picChg chg="add mod">
          <ac:chgData name="현희 조" userId="66a2a03c67606323" providerId="LiveId" clId="{61C142E7-F283-4286-94E6-DDA51EF634A0}" dt="2024-04-20T06:05:31.414" v="4471" actId="1076"/>
          <ac:picMkLst>
            <pc:docMk/>
            <pc:sldMk cId="1079089578" sldId="261"/>
            <ac:picMk id="21" creationId="{A0A1BF65-ABD9-D8F8-1677-AAD4079C38B3}"/>
          </ac:picMkLst>
        </pc:picChg>
        <pc:picChg chg="add mod">
          <ac:chgData name="현희 조" userId="66a2a03c67606323" providerId="LiveId" clId="{61C142E7-F283-4286-94E6-DDA51EF634A0}" dt="2024-04-20T05:35:50.706" v="4194" actId="14100"/>
          <ac:picMkLst>
            <pc:docMk/>
            <pc:sldMk cId="1079089578" sldId="261"/>
            <ac:picMk id="23" creationId="{1D8BB98C-927D-C9E6-794F-7C8866F3C414}"/>
          </ac:picMkLst>
        </pc:picChg>
        <pc:picChg chg="add mod">
          <ac:chgData name="현희 조" userId="66a2a03c67606323" providerId="LiveId" clId="{61C142E7-F283-4286-94E6-DDA51EF634A0}" dt="2024-04-20T06:05:44.189" v="4475" actId="14100"/>
          <ac:picMkLst>
            <pc:docMk/>
            <pc:sldMk cId="1079089578" sldId="261"/>
            <ac:picMk id="58" creationId="{2AB45227-B1D1-5617-0944-1C5DA4601D46}"/>
          </ac:picMkLst>
        </pc:picChg>
        <pc:cxnChg chg="add del mod">
          <ac:chgData name="현희 조" userId="66a2a03c67606323" providerId="LiveId" clId="{61C142E7-F283-4286-94E6-DDA51EF634A0}" dt="2024-04-20T04:46:07.537" v="2541" actId="478"/>
          <ac:cxnSpMkLst>
            <pc:docMk/>
            <pc:sldMk cId="1079089578" sldId="261"/>
            <ac:cxnSpMk id="26" creationId="{74E3B865-AC71-147D-073B-536A3373DAB1}"/>
          </ac:cxnSpMkLst>
        </pc:cxnChg>
        <pc:cxnChg chg="add mod">
          <ac:chgData name="현희 조" userId="66a2a03c67606323" providerId="LiveId" clId="{61C142E7-F283-4286-94E6-DDA51EF634A0}" dt="2024-04-20T06:05:31.414" v="4471" actId="1076"/>
          <ac:cxnSpMkLst>
            <pc:docMk/>
            <pc:sldMk cId="1079089578" sldId="261"/>
            <ac:cxnSpMk id="28" creationId="{3D42DFB3-887C-2175-6434-F3BBC76B2221}"/>
          </ac:cxnSpMkLst>
        </pc:cxnChg>
        <pc:cxnChg chg="add mod">
          <ac:chgData name="현희 조" userId="66a2a03c67606323" providerId="LiveId" clId="{61C142E7-F283-4286-94E6-DDA51EF634A0}" dt="2024-04-20T06:05:31.414" v="4471" actId="1076"/>
          <ac:cxnSpMkLst>
            <pc:docMk/>
            <pc:sldMk cId="1079089578" sldId="261"/>
            <ac:cxnSpMk id="30" creationId="{FE393409-8BA2-1343-4D58-F8B0857D7AC4}"/>
          </ac:cxnSpMkLst>
        </pc:cxnChg>
      </pc:sldChg>
      <pc:sldChg chg="addSp delSp modSp new mod setBg">
        <pc:chgData name="현희 조" userId="66a2a03c67606323" providerId="LiveId" clId="{61C142E7-F283-4286-94E6-DDA51EF634A0}" dt="2024-04-20T04:16:35.813" v="2378" actId="26606"/>
        <pc:sldMkLst>
          <pc:docMk/>
          <pc:sldMk cId="2192810774" sldId="262"/>
        </pc:sldMkLst>
        <pc:spChg chg="mod">
          <ac:chgData name="현희 조" userId="66a2a03c67606323" providerId="LiveId" clId="{61C142E7-F283-4286-94E6-DDA51EF634A0}" dt="2024-04-20T04:16:35.813" v="2378" actId="26606"/>
          <ac:spMkLst>
            <pc:docMk/>
            <pc:sldMk cId="2192810774" sldId="262"/>
            <ac:spMk id="2" creationId="{5D74FB83-7B6F-605D-4056-0393618225B1}"/>
          </ac:spMkLst>
        </pc:spChg>
        <pc:spChg chg="add del mod">
          <ac:chgData name="현희 조" userId="66a2a03c67606323" providerId="LiveId" clId="{61C142E7-F283-4286-94E6-DDA51EF634A0}" dt="2024-04-20T04:16:35.813" v="2378" actId="26606"/>
          <ac:spMkLst>
            <pc:docMk/>
            <pc:sldMk cId="2192810774" sldId="262"/>
            <ac:spMk id="3" creationId="{9773B334-F277-CE9E-E70C-311F1E0A022B}"/>
          </ac:spMkLst>
        </pc:spChg>
        <pc:spChg chg="mod">
          <ac:chgData name="현희 조" userId="66a2a03c67606323" providerId="LiveId" clId="{61C142E7-F283-4286-94E6-DDA51EF634A0}" dt="2024-04-20T04:16:35.813" v="2378" actId="26606"/>
          <ac:spMkLst>
            <pc:docMk/>
            <pc:sldMk cId="2192810774" sldId="262"/>
            <ac:spMk id="4" creationId="{613BBB6E-9364-56C8-098D-8D9C891B6A26}"/>
          </ac:spMkLst>
        </pc:spChg>
        <pc:spChg chg="add del">
          <ac:chgData name="현희 조" userId="66a2a03c67606323" providerId="LiveId" clId="{61C142E7-F283-4286-94E6-DDA51EF634A0}" dt="2024-04-20T04:16:35.795" v="2377" actId="26606"/>
          <ac:spMkLst>
            <pc:docMk/>
            <pc:sldMk cId="2192810774" sldId="262"/>
            <ac:spMk id="9" creationId="{5D3E2EEE-5E2B-473D-B932-CC1CB66592CD}"/>
          </ac:spMkLst>
        </pc:spChg>
        <pc:spChg chg="add del">
          <ac:chgData name="현희 조" userId="66a2a03c67606323" providerId="LiveId" clId="{61C142E7-F283-4286-94E6-DDA51EF634A0}" dt="2024-04-20T04:15:56.461" v="2361" actId="26606"/>
          <ac:spMkLst>
            <pc:docMk/>
            <pc:sldMk cId="2192810774" sldId="262"/>
            <ac:spMk id="10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4:15:56.461" v="2361" actId="26606"/>
          <ac:spMkLst>
            <pc:docMk/>
            <pc:sldMk cId="2192810774" sldId="262"/>
            <ac:spMk id="12" creationId="{F7C2A816-955C-4079-AAAB-066EBD44186B}"/>
          </ac:spMkLst>
        </pc:spChg>
        <pc:spChg chg="add del">
          <ac:chgData name="현희 조" userId="66a2a03c67606323" providerId="LiveId" clId="{61C142E7-F283-4286-94E6-DDA51EF634A0}" dt="2024-04-20T04:16:00.617" v="2363" actId="26606"/>
          <ac:spMkLst>
            <pc:docMk/>
            <pc:sldMk cId="2192810774" sldId="262"/>
            <ac:spMk id="14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4:16:00.617" v="2363" actId="26606"/>
          <ac:spMkLst>
            <pc:docMk/>
            <pc:sldMk cId="2192810774" sldId="262"/>
            <ac:spMk id="16" creationId="{F7C2A816-955C-4079-AAAB-066EBD44186B}"/>
          </ac:spMkLst>
        </pc:spChg>
        <pc:spChg chg="add del">
          <ac:chgData name="현희 조" userId="66a2a03c67606323" providerId="LiveId" clId="{61C142E7-F283-4286-94E6-DDA51EF634A0}" dt="2024-04-20T04:16:03.887" v="2365" actId="26606"/>
          <ac:spMkLst>
            <pc:docMk/>
            <pc:sldMk cId="2192810774" sldId="262"/>
            <ac:spMk id="18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4:16:03.887" v="2365" actId="26606"/>
          <ac:spMkLst>
            <pc:docMk/>
            <pc:sldMk cId="2192810774" sldId="262"/>
            <ac:spMk id="20" creationId="{F7C2A816-955C-4079-AAAB-066EBD44186B}"/>
          </ac:spMkLst>
        </pc:spChg>
        <pc:spChg chg="add del">
          <ac:chgData name="현희 조" userId="66a2a03c67606323" providerId="LiveId" clId="{61C142E7-F283-4286-94E6-DDA51EF634A0}" dt="2024-04-20T04:16:04.472" v="2367" actId="26606"/>
          <ac:spMkLst>
            <pc:docMk/>
            <pc:sldMk cId="2192810774" sldId="262"/>
            <ac:spMk id="22" creationId="{E20BB609-EF92-42DB-836C-0699A590B5CF}"/>
          </ac:spMkLst>
        </pc:spChg>
        <pc:spChg chg="add del">
          <ac:chgData name="현희 조" userId="66a2a03c67606323" providerId="LiveId" clId="{61C142E7-F283-4286-94E6-DDA51EF634A0}" dt="2024-04-20T04:16:04.472" v="2367" actId="26606"/>
          <ac:spMkLst>
            <pc:docMk/>
            <pc:sldMk cId="2192810774" sldId="262"/>
            <ac:spMk id="24" creationId="{4D71E64B-9F70-4956-A351-D707CAB0AF3A}"/>
          </ac:spMkLst>
        </pc:spChg>
        <pc:spChg chg="add del">
          <ac:chgData name="현희 조" userId="66a2a03c67606323" providerId="LiveId" clId="{61C142E7-F283-4286-94E6-DDA51EF634A0}" dt="2024-04-20T04:16:10.080" v="2369" actId="26606"/>
          <ac:spMkLst>
            <pc:docMk/>
            <pc:sldMk cId="2192810774" sldId="262"/>
            <ac:spMk id="26" creationId="{E20BB609-EF92-42DB-836C-0699A590B5CF}"/>
          </ac:spMkLst>
        </pc:spChg>
        <pc:spChg chg="add del">
          <ac:chgData name="현희 조" userId="66a2a03c67606323" providerId="LiveId" clId="{61C142E7-F283-4286-94E6-DDA51EF634A0}" dt="2024-04-20T04:16:10.080" v="2369" actId="26606"/>
          <ac:spMkLst>
            <pc:docMk/>
            <pc:sldMk cId="2192810774" sldId="262"/>
            <ac:spMk id="28" creationId="{4D71E64B-9F70-4956-A351-D707CAB0AF3A}"/>
          </ac:spMkLst>
        </pc:spChg>
        <pc:spChg chg="add del">
          <ac:chgData name="현희 조" userId="66a2a03c67606323" providerId="LiveId" clId="{61C142E7-F283-4286-94E6-DDA51EF634A0}" dt="2024-04-20T04:16:15.399" v="2371" actId="26606"/>
          <ac:spMkLst>
            <pc:docMk/>
            <pc:sldMk cId="2192810774" sldId="262"/>
            <ac:spMk id="30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4:16:15.399" v="2371" actId="26606"/>
          <ac:spMkLst>
            <pc:docMk/>
            <pc:sldMk cId="2192810774" sldId="262"/>
            <ac:spMk id="32" creationId="{BEC4C41B-9B65-4283-96DC-E31F9E045783}"/>
          </ac:spMkLst>
        </pc:spChg>
        <pc:spChg chg="add del">
          <ac:chgData name="현희 조" userId="66a2a03c67606323" providerId="LiveId" clId="{61C142E7-F283-4286-94E6-DDA51EF634A0}" dt="2024-04-20T04:16:22.942" v="2373" actId="26606"/>
          <ac:spMkLst>
            <pc:docMk/>
            <pc:sldMk cId="2192810774" sldId="262"/>
            <ac:spMk id="34" creationId="{E20BB609-EF92-42DB-836C-0699A590B5CF}"/>
          </ac:spMkLst>
        </pc:spChg>
        <pc:spChg chg="add del">
          <ac:chgData name="현희 조" userId="66a2a03c67606323" providerId="LiveId" clId="{61C142E7-F283-4286-94E6-DDA51EF634A0}" dt="2024-04-20T04:16:22.942" v="2373" actId="26606"/>
          <ac:spMkLst>
            <pc:docMk/>
            <pc:sldMk cId="2192810774" sldId="262"/>
            <ac:spMk id="36" creationId="{4D71E64B-9F70-4956-A351-D707CAB0AF3A}"/>
          </ac:spMkLst>
        </pc:spChg>
        <pc:spChg chg="add del">
          <ac:chgData name="현희 조" userId="66a2a03c67606323" providerId="LiveId" clId="{61C142E7-F283-4286-94E6-DDA51EF634A0}" dt="2024-04-20T04:16:27.332" v="2375" actId="26606"/>
          <ac:spMkLst>
            <pc:docMk/>
            <pc:sldMk cId="2192810774" sldId="262"/>
            <ac:spMk id="38" creationId="{E20BB609-EF92-42DB-836C-0699A590B5CF}"/>
          </ac:spMkLst>
        </pc:spChg>
        <pc:spChg chg="add del">
          <ac:chgData name="현희 조" userId="66a2a03c67606323" providerId="LiveId" clId="{61C142E7-F283-4286-94E6-DDA51EF634A0}" dt="2024-04-20T04:16:27.332" v="2375" actId="26606"/>
          <ac:spMkLst>
            <pc:docMk/>
            <pc:sldMk cId="2192810774" sldId="262"/>
            <ac:spMk id="40" creationId="{4D71E64B-9F70-4956-A351-D707CAB0AF3A}"/>
          </ac:spMkLst>
        </pc:spChg>
        <pc:spChg chg="add del">
          <ac:chgData name="현희 조" userId="66a2a03c67606323" providerId="LiveId" clId="{61C142E7-F283-4286-94E6-DDA51EF634A0}" dt="2024-04-20T04:16:35.795" v="2377" actId="26606"/>
          <ac:spMkLst>
            <pc:docMk/>
            <pc:sldMk cId="2192810774" sldId="262"/>
            <ac:spMk id="42" creationId="{9773B334-F277-CE9E-E70C-311F1E0A022B}"/>
          </ac:spMkLst>
        </pc:spChg>
        <pc:spChg chg="add">
          <ac:chgData name="현희 조" userId="66a2a03c67606323" providerId="LiveId" clId="{61C142E7-F283-4286-94E6-DDA51EF634A0}" dt="2024-04-20T04:16:35.813" v="2378" actId="26606"/>
          <ac:spMkLst>
            <pc:docMk/>
            <pc:sldMk cId="2192810774" sldId="262"/>
            <ac:spMk id="44" creationId="{19F9BF86-FE94-4517-B97D-026C7515E589}"/>
          </ac:spMkLst>
        </pc:spChg>
        <pc:spChg chg="add">
          <ac:chgData name="현희 조" userId="66a2a03c67606323" providerId="LiveId" clId="{61C142E7-F283-4286-94E6-DDA51EF634A0}" dt="2024-04-20T04:16:35.813" v="2378" actId="26606"/>
          <ac:spMkLst>
            <pc:docMk/>
            <pc:sldMk cId="2192810774" sldId="262"/>
            <ac:spMk id="46" creationId="{F7C2A816-955C-4079-AAAB-066EBD44186B}"/>
          </ac:spMkLst>
        </pc:spChg>
        <pc:picChg chg="add del">
          <ac:chgData name="현희 조" userId="66a2a03c67606323" providerId="LiveId" clId="{61C142E7-F283-4286-94E6-DDA51EF634A0}" dt="2024-04-20T04:15:56.461" v="2361" actId="26606"/>
          <ac:picMkLst>
            <pc:docMk/>
            <pc:sldMk cId="2192810774" sldId="262"/>
            <ac:picMk id="6" creationId="{6F5DBECC-FD40-FDD4-7C3C-5DB8A0027319}"/>
          </ac:picMkLst>
        </pc:picChg>
        <pc:picChg chg="add del">
          <ac:chgData name="현희 조" userId="66a2a03c67606323" providerId="LiveId" clId="{61C142E7-F283-4286-94E6-DDA51EF634A0}" dt="2024-04-20T04:16:00.617" v="2363" actId="26606"/>
          <ac:picMkLst>
            <pc:docMk/>
            <pc:sldMk cId="2192810774" sldId="262"/>
            <ac:picMk id="15" creationId="{48173709-69E7-1909-7551-8BA5D5B84415}"/>
          </ac:picMkLst>
        </pc:picChg>
        <pc:picChg chg="add del">
          <ac:chgData name="현희 조" userId="66a2a03c67606323" providerId="LiveId" clId="{61C142E7-F283-4286-94E6-DDA51EF634A0}" dt="2024-04-20T04:16:03.887" v="2365" actId="26606"/>
          <ac:picMkLst>
            <pc:docMk/>
            <pc:sldMk cId="2192810774" sldId="262"/>
            <ac:picMk id="19" creationId="{6F5DBECC-FD40-FDD4-7C3C-5DB8A0027319}"/>
          </ac:picMkLst>
        </pc:picChg>
        <pc:picChg chg="add del">
          <ac:chgData name="현희 조" userId="66a2a03c67606323" providerId="LiveId" clId="{61C142E7-F283-4286-94E6-DDA51EF634A0}" dt="2024-04-20T04:16:04.472" v="2367" actId="26606"/>
          <ac:picMkLst>
            <pc:docMk/>
            <pc:sldMk cId="2192810774" sldId="262"/>
            <ac:picMk id="23" creationId="{AD4DFEBD-D479-15B8-818C-CB6A905816DA}"/>
          </ac:picMkLst>
        </pc:picChg>
        <pc:picChg chg="add del">
          <ac:chgData name="현희 조" userId="66a2a03c67606323" providerId="LiveId" clId="{61C142E7-F283-4286-94E6-DDA51EF634A0}" dt="2024-04-20T04:16:10.080" v="2369" actId="26606"/>
          <ac:picMkLst>
            <pc:docMk/>
            <pc:sldMk cId="2192810774" sldId="262"/>
            <ac:picMk id="27" creationId="{910DE5AF-ADFA-CC10-7EC9-6FF850488951}"/>
          </ac:picMkLst>
        </pc:picChg>
        <pc:picChg chg="add del">
          <ac:chgData name="현희 조" userId="66a2a03c67606323" providerId="LiveId" clId="{61C142E7-F283-4286-94E6-DDA51EF634A0}" dt="2024-04-20T04:16:15.399" v="2371" actId="26606"/>
          <ac:picMkLst>
            <pc:docMk/>
            <pc:sldMk cId="2192810774" sldId="262"/>
            <ac:picMk id="31" creationId="{2CAE6127-E8CF-2626-E468-7357F7F86234}"/>
          </ac:picMkLst>
        </pc:picChg>
        <pc:picChg chg="add del">
          <ac:chgData name="현희 조" userId="66a2a03c67606323" providerId="LiveId" clId="{61C142E7-F283-4286-94E6-DDA51EF634A0}" dt="2024-04-20T04:16:22.942" v="2373" actId="26606"/>
          <ac:picMkLst>
            <pc:docMk/>
            <pc:sldMk cId="2192810774" sldId="262"/>
            <ac:picMk id="35" creationId="{AD4DFEBD-D479-15B8-818C-CB6A905816DA}"/>
          </ac:picMkLst>
        </pc:picChg>
        <pc:picChg chg="add del">
          <ac:chgData name="현희 조" userId="66a2a03c67606323" providerId="LiveId" clId="{61C142E7-F283-4286-94E6-DDA51EF634A0}" dt="2024-04-20T04:16:27.332" v="2375" actId="26606"/>
          <ac:picMkLst>
            <pc:docMk/>
            <pc:sldMk cId="2192810774" sldId="262"/>
            <ac:picMk id="39" creationId="{910DE5AF-ADFA-CC10-7EC9-6FF850488951}"/>
          </ac:picMkLst>
        </pc:picChg>
        <pc:picChg chg="add">
          <ac:chgData name="현희 조" userId="66a2a03c67606323" providerId="LiveId" clId="{61C142E7-F283-4286-94E6-DDA51EF634A0}" dt="2024-04-20T04:16:35.813" v="2378" actId="26606"/>
          <ac:picMkLst>
            <pc:docMk/>
            <pc:sldMk cId="2192810774" sldId="262"/>
            <ac:picMk id="45" creationId="{48173709-69E7-1909-7551-8BA5D5B84415}"/>
          </ac:picMkLst>
        </pc:picChg>
      </pc:sldChg>
      <pc:sldChg chg="addSp delSp modSp new mod setBg">
        <pc:chgData name="현희 조" userId="66a2a03c67606323" providerId="LiveId" clId="{61C142E7-F283-4286-94E6-DDA51EF634A0}" dt="2024-04-20T06:49:39.309" v="5868"/>
        <pc:sldMkLst>
          <pc:docMk/>
          <pc:sldMk cId="3855594832" sldId="263"/>
        </pc:sldMkLst>
        <pc:spChg chg="mod">
          <ac:chgData name="현희 조" userId="66a2a03c67606323" providerId="LiveId" clId="{61C142E7-F283-4286-94E6-DDA51EF634A0}" dt="2024-04-19T09:25:51.446" v="345" actId="26606"/>
          <ac:spMkLst>
            <pc:docMk/>
            <pc:sldMk cId="3855594832" sldId="263"/>
            <ac:spMk id="2" creationId="{CB9AD3A1-BA9C-DA96-30AB-BE7FD2F978BC}"/>
          </ac:spMkLst>
        </pc:spChg>
        <pc:spChg chg="add del">
          <ac:chgData name="현희 조" userId="66a2a03c67606323" providerId="LiveId" clId="{61C142E7-F283-4286-94E6-DDA51EF634A0}" dt="2024-04-19T09:25:51.446" v="345" actId="26606"/>
          <ac:spMkLst>
            <pc:docMk/>
            <pc:sldMk cId="3855594832" sldId="263"/>
            <ac:spMk id="3" creationId="{3C90A7FC-1255-E664-5A4A-8D97E586FB5C}"/>
          </ac:spMkLst>
        </pc:spChg>
        <pc:spChg chg="mod">
          <ac:chgData name="현희 조" userId="66a2a03c67606323" providerId="LiveId" clId="{61C142E7-F283-4286-94E6-DDA51EF634A0}" dt="2024-04-20T06:49:39.309" v="5868"/>
          <ac:spMkLst>
            <pc:docMk/>
            <pc:sldMk cId="3855594832" sldId="263"/>
            <ac:spMk id="4" creationId="{24B5DECC-52F1-FD71-1DC9-267D7DBADAC7}"/>
          </ac:spMkLst>
        </pc:spChg>
        <pc:spChg chg="add del">
          <ac:chgData name="현희 조" userId="66a2a03c67606323" providerId="LiveId" clId="{61C142E7-F283-4286-94E6-DDA51EF634A0}" dt="2024-04-19T09:25:47.772" v="336" actId="26606"/>
          <ac:spMkLst>
            <pc:docMk/>
            <pc:sldMk cId="3855594832" sldId="263"/>
            <ac:spMk id="10" creationId="{19F9BF86-FE94-4517-B97D-026C7515E589}"/>
          </ac:spMkLst>
        </pc:spChg>
        <pc:spChg chg="add del">
          <ac:chgData name="현희 조" userId="66a2a03c67606323" providerId="LiveId" clId="{61C142E7-F283-4286-94E6-DDA51EF634A0}" dt="2024-04-19T09:25:43.557" v="326" actId="26606"/>
          <ac:spMkLst>
            <pc:docMk/>
            <pc:sldMk cId="3855594832" sldId="263"/>
            <ac:spMk id="11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47.772" v="336" actId="26606"/>
          <ac:spMkLst>
            <pc:docMk/>
            <pc:sldMk cId="3855594832" sldId="263"/>
            <ac:spMk id="12" creationId="{F7C2A816-955C-4079-AAAB-066EBD44186B}"/>
          </ac:spMkLst>
        </pc:spChg>
        <pc:spChg chg="add del">
          <ac:chgData name="현희 조" userId="66a2a03c67606323" providerId="LiveId" clId="{61C142E7-F283-4286-94E6-DDA51EF634A0}" dt="2024-04-19T09:25:44.018" v="328" actId="26606"/>
          <ac:spMkLst>
            <pc:docMk/>
            <pc:sldMk cId="3855594832" sldId="263"/>
            <ac:spMk id="13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50.107" v="338" actId="26606"/>
          <ac:spMkLst>
            <pc:docMk/>
            <pc:sldMk cId="3855594832" sldId="263"/>
            <ac:spMk id="15" creationId="{19F9BF86-FE94-4517-B97D-026C7515E589}"/>
          </ac:spMkLst>
        </pc:spChg>
        <pc:spChg chg="add del">
          <ac:chgData name="현희 조" userId="66a2a03c67606323" providerId="LiveId" clId="{61C142E7-F283-4286-94E6-DDA51EF634A0}" dt="2024-04-19T09:25:44.457" v="330" actId="26606"/>
          <ac:spMkLst>
            <pc:docMk/>
            <pc:sldMk cId="3855594832" sldId="263"/>
            <ac:spMk id="16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44.759" v="332" actId="26606"/>
          <ac:spMkLst>
            <pc:docMk/>
            <pc:sldMk cId="3855594832" sldId="263"/>
            <ac:spMk id="19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50.107" v="338" actId="26606"/>
          <ac:spMkLst>
            <pc:docMk/>
            <pc:sldMk cId="3855594832" sldId="263"/>
            <ac:spMk id="21" creationId="{F7C2A816-955C-4079-AAAB-066EBD44186B}"/>
          </ac:spMkLst>
        </pc:spChg>
        <pc:spChg chg="add del">
          <ac:chgData name="현희 조" userId="66a2a03c67606323" providerId="LiveId" clId="{61C142E7-F283-4286-94E6-DDA51EF634A0}" dt="2024-04-19T09:25:47.073" v="334" actId="26606"/>
          <ac:spMkLst>
            <pc:docMk/>
            <pc:sldMk cId="3855594832" sldId="263"/>
            <ac:spMk id="22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50.430" v="340" actId="26606"/>
          <ac:spMkLst>
            <pc:docMk/>
            <pc:sldMk cId="3855594832" sldId="263"/>
            <ac:spMk id="24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51.061" v="342" actId="26606"/>
          <ac:spMkLst>
            <pc:docMk/>
            <pc:sldMk cId="3855594832" sldId="263"/>
            <ac:spMk id="27" creationId="{7D8A8D11-DB51-43C0-8618-65C820DB4B86}"/>
          </ac:spMkLst>
        </pc:spChg>
        <pc:spChg chg="add del">
          <ac:chgData name="현희 조" userId="66a2a03c67606323" providerId="LiveId" clId="{61C142E7-F283-4286-94E6-DDA51EF634A0}" dt="2024-04-19T09:25:51.438" v="344" actId="26606"/>
          <ac:spMkLst>
            <pc:docMk/>
            <pc:sldMk cId="3855594832" sldId="263"/>
            <ac:spMk id="30" creationId="{7D8A8D11-DB51-43C0-8618-65C820DB4B86}"/>
          </ac:spMkLst>
        </pc:spChg>
        <pc:spChg chg="add">
          <ac:chgData name="현희 조" userId="66a2a03c67606323" providerId="LiveId" clId="{61C142E7-F283-4286-94E6-DDA51EF634A0}" dt="2024-04-19T09:25:51.446" v="345" actId="26606"/>
          <ac:spMkLst>
            <pc:docMk/>
            <pc:sldMk cId="3855594832" sldId="263"/>
            <ac:spMk id="33" creationId="{7D8A8D11-DB51-43C0-8618-65C820DB4B86}"/>
          </ac:spMkLst>
        </pc:spChg>
        <pc:picChg chg="add del">
          <ac:chgData name="현희 조" userId="66a2a03c67606323" providerId="LiveId" clId="{61C142E7-F283-4286-94E6-DDA51EF634A0}" dt="2024-04-19T09:25:47.772" v="336" actId="26606"/>
          <ac:picMkLst>
            <pc:docMk/>
            <pc:sldMk cId="3855594832" sldId="263"/>
            <ac:picMk id="6" creationId="{E236A2C5-F385-18E6-066B-3BA51DA31E49}"/>
          </ac:picMkLst>
        </pc:picChg>
        <pc:picChg chg="add del">
          <ac:chgData name="현희 조" userId="66a2a03c67606323" providerId="LiveId" clId="{61C142E7-F283-4286-94E6-DDA51EF634A0}" dt="2024-04-19T09:25:43.557" v="326" actId="26606"/>
          <ac:picMkLst>
            <pc:docMk/>
            <pc:sldMk cId="3855594832" sldId="263"/>
            <ac:picMk id="8" creationId="{EED74116-648A-FD5E-97DB-4D600B9F1C5A}"/>
          </ac:picMkLst>
        </pc:picChg>
        <pc:picChg chg="add del">
          <ac:chgData name="현희 조" userId="66a2a03c67606323" providerId="LiveId" clId="{61C142E7-F283-4286-94E6-DDA51EF634A0}" dt="2024-04-19T09:25:44.018" v="328" actId="26606"/>
          <ac:picMkLst>
            <pc:docMk/>
            <pc:sldMk cId="3855594832" sldId="263"/>
            <ac:picMk id="14" creationId="{C3B72B4E-8C53-D73B-5461-D3CE8574DC83}"/>
          </ac:picMkLst>
        </pc:picChg>
        <pc:picChg chg="add del">
          <ac:chgData name="현희 조" userId="66a2a03c67606323" providerId="LiveId" clId="{61C142E7-F283-4286-94E6-DDA51EF634A0}" dt="2024-04-19T09:25:44.457" v="330" actId="26606"/>
          <ac:picMkLst>
            <pc:docMk/>
            <pc:sldMk cId="3855594832" sldId="263"/>
            <ac:picMk id="17" creationId="{EED74116-648A-FD5E-97DB-4D600B9F1C5A}"/>
          </ac:picMkLst>
        </pc:picChg>
        <pc:picChg chg="add del">
          <ac:chgData name="현희 조" userId="66a2a03c67606323" providerId="LiveId" clId="{61C142E7-F283-4286-94E6-DDA51EF634A0}" dt="2024-04-19T09:25:50.107" v="338" actId="26606"/>
          <ac:picMkLst>
            <pc:docMk/>
            <pc:sldMk cId="3855594832" sldId="263"/>
            <ac:picMk id="18" creationId="{79860049-582C-5E10-5F16-321472D81686}"/>
          </ac:picMkLst>
        </pc:picChg>
        <pc:picChg chg="add del">
          <ac:chgData name="현희 조" userId="66a2a03c67606323" providerId="LiveId" clId="{61C142E7-F283-4286-94E6-DDA51EF634A0}" dt="2024-04-19T09:25:44.759" v="332" actId="26606"/>
          <ac:picMkLst>
            <pc:docMk/>
            <pc:sldMk cId="3855594832" sldId="263"/>
            <ac:picMk id="20" creationId="{C3B72B4E-8C53-D73B-5461-D3CE8574DC83}"/>
          </ac:picMkLst>
        </pc:picChg>
        <pc:picChg chg="add del">
          <ac:chgData name="현희 조" userId="66a2a03c67606323" providerId="LiveId" clId="{61C142E7-F283-4286-94E6-DDA51EF634A0}" dt="2024-04-19T09:25:47.073" v="334" actId="26606"/>
          <ac:picMkLst>
            <pc:docMk/>
            <pc:sldMk cId="3855594832" sldId="263"/>
            <ac:picMk id="23" creationId="{EED74116-648A-FD5E-97DB-4D600B9F1C5A}"/>
          </ac:picMkLst>
        </pc:picChg>
        <pc:picChg chg="add del">
          <ac:chgData name="현희 조" userId="66a2a03c67606323" providerId="LiveId" clId="{61C142E7-F283-4286-94E6-DDA51EF634A0}" dt="2024-04-19T09:25:50.430" v="340" actId="26606"/>
          <ac:picMkLst>
            <pc:docMk/>
            <pc:sldMk cId="3855594832" sldId="263"/>
            <ac:picMk id="25" creationId="{C3B72B4E-8C53-D73B-5461-D3CE8574DC83}"/>
          </ac:picMkLst>
        </pc:picChg>
        <pc:picChg chg="add del">
          <ac:chgData name="현희 조" userId="66a2a03c67606323" providerId="LiveId" clId="{61C142E7-F283-4286-94E6-DDA51EF634A0}" dt="2024-04-19T09:25:51.061" v="342" actId="26606"/>
          <ac:picMkLst>
            <pc:docMk/>
            <pc:sldMk cId="3855594832" sldId="263"/>
            <ac:picMk id="28" creationId="{EED74116-648A-FD5E-97DB-4D600B9F1C5A}"/>
          </ac:picMkLst>
        </pc:picChg>
        <pc:picChg chg="add del">
          <ac:chgData name="현희 조" userId="66a2a03c67606323" providerId="LiveId" clId="{61C142E7-F283-4286-94E6-DDA51EF634A0}" dt="2024-04-19T09:25:51.438" v="344" actId="26606"/>
          <ac:picMkLst>
            <pc:docMk/>
            <pc:sldMk cId="3855594832" sldId="263"/>
            <ac:picMk id="31" creationId="{C3B72B4E-8C53-D73B-5461-D3CE8574DC83}"/>
          </ac:picMkLst>
        </pc:picChg>
        <pc:picChg chg="add">
          <ac:chgData name="현희 조" userId="66a2a03c67606323" providerId="LiveId" clId="{61C142E7-F283-4286-94E6-DDA51EF634A0}" dt="2024-04-19T09:25:51.446" v="345" actId="26606"/>
          <ac:picMkLst>
            <pc:docMk/>
            <pc:sldMk cId="3855594832" sldId="263"/>
            <ac:picMk id="34" creationId="{EED74116-648A-FD5E-97DB-4D600B9F1C5A}"/>
          </ac:picMkLst>
        </pc:picChg>
      </pc:sldChg>
      <pc:sldChg chg="addSp delSp modSp new mod modClrScheme chgLayout">
        <pc:chgData name="현희 조" userId="66a2a03c67606323" providerId="LiveId" clId="{61C142E7-F283-4286-94E6-DDA51EF634A0}" dt="2024-04-20T07:00:04.718" v="6567" actId="20577"/>
        <pc:sldMkLst>
          <pc:docMk/>
          <pc:sldMk cId="2746798670" sldId="264"/>
        </pc:sldMkLst>
        <pc:spChg chg="mod ord">
          <ac:chgData name="현희 조" userId="66a2a03c67606323" providerId="LiveId" clId="{61C142E7-F283-4286-94E6-DDA51EF634A0}" dt="2024-04-20T06:59:16.419" v="6437" actId="20577"/>
          <ac:spMkLst>
            <pc:docMk/>
            <pc:sldMk cId="2746798670" sldId="264"/>
            <ac:spMk id="2" creationId="{C1CE5851-35B8-84FC-3313-3FB089A3EA79}"/>
          </ac:spMkLst>
        </pc:spChg>
        <pc:spChg chg="del">
          <ac:chgData name="현희 조" userId="66a2a03c67606323" providerId="LiveId" clId="{61C142E7-F283-4286-94E6-DDA51EF634A0}" dt="2024-04-19T09:30:36.108" v="476" actId="700"/>
          <ac:spMkLst>
            <pc:docMk/>
            <pc:sldMk cId="2746798670" sldId="264"/>
            <ac:spMk id="3" creationId="{75270DE3-AC43-455F-3581-77FD1D32DFC8}"/>
          </ac:spMkLst>
        </pc:spChg>
        <pc:spChg chg="mod ord">
          <ac:chgData name="현희 조" userId="66a2a03c67606323" providerId="LiveId" clId="{61C142E7-F283-4286-94E6-DDA51EF634A0}" dt="2024-04-20T06:49:33.381" v="5866"/>
          <ac:spMkLst>
            <pc:docMk/>
            <pc:sldMk cId="2746798670" sldId="264"/>
            <ac:spMk id="4" creationId="{6625D95A-F540-B01E-D14F-349F04EA19CD}"/>
          </ac:spMkLst>
        </pc:spChg>
        <pc:spChg chg="add mod">
          <ac:chgData name="현희 조" userId="66a2a03c67606323" providerId="LiveId" clId="{61C142E7-F283-4286-94E6-DDA51EF634A0}" dt="2024-04-20T07:00:04.718" v="6567" actId="20577"/>
          <ac:spMkLst>
            <pc:docMk/>
            <pc:sldMk cId="2746798670" sldId="264"/>
            <ac:spMk id="12" creationId="{9E9DE5C1-387F-C4A4-6479-3BCBB1EC6D0F}"/>
          </ac:spMkLst>
        </pc:spChg>
        <pc:spChg chg="add mod">
          <ac:chgData name="현희 조" userId="66a2a03c67606323" providerId="LiveId" clId="{61C142E7-F283-4286-94E6-DDA51EF634A0}" dt="2024-04-20T06:59:40.757" v="6470" actId="1076"/>
          <ac:spMkLst>
            <pc:docMk/>
            <pc:sldMk cId="2746798670" sldId="264"/>
            <ac:spMk id="19" creationId="{4732C8D6-AC6E-5805-BAFB-EB5679860E61}"/>
          </ac:spMkLst>
        </pc:spChg>
        <pc:picChg chg="add del mod">
          <ac:chgData name="현희 조" userId="66a2a03c67606323" providerId="LiveId" clId="{61C142E7-F283-4286-94E6-DDA51EF634A0}" dt="2024-04-20T06:55:49.751" v="6119" actId="478"/>
          <ac:picMkLst>
            <pc:docMk/>
            <pc:sldMk cId="2746798670" sldId="264"/>
            <ac:picMk id="5" creationId="{B9D85BAA-4906-484C-C1EF-08B01D9E4EC1}"/>
          </ac:picMkLst>
        </pc:picChg>
        <pc:picChg chg="add del mod">
          <ac:chgData name="현희 조" userId="66a2a03c67606323" providerId="LiveId" clId="{61C142E7-F283-4286-94E6-DDA51EF634A0}" dt="2024-04-20T06:52:56.411" v="5934" actId="478"/>
          <ac:picMkLst>
            <pc:docMk/>
            <pc:sldMk cId="2746798670" sldId="264"/>
            <ac:picMk id="7" creationId="{672EBA5C-73A0-BF01-B20E-0FA04761672C}"/>
          </ac:picMkLst>
        </pc:picChg>
        <pc:picChg chg="add del mod">
          <ac:chgData name="현희 조" userId="66a2a03c67606323" providerId="LiveId" clId="{61C142E7-F283-4286-94E6-DDA51EF634A0}" dt="2024-04-20T06:55:48.524" v="6118" actId="478"/>
          <ac:picMkLst>
            <pc:docMk/>
            <pc:sldMk cId="2746798670" sldId="264"/>
            <ac:picMk id="9" creationId="{FBC428F6-97B2-CD7C-B609-8D5B05715BEA}"/>
          </ac:picMkLst>
        </pc:picChg>
        <pc:picChg chg="add mod">
          <ac:chgData name="현희 조" userId="66a2a03c67606323" providerId="LiveId" clId="{61C142E7-F283-4286-94E6-DDA51EF634A0}" dt="2024-04-20T06:59:45.109" v="6471" actId="1076"/>
          <ac:picMkLst>
            <pc:docMk/>
            <pc:sldMk cId="2746798670" sldId="264"/>
            <ac:picMk id="11" creationId="{6D55D323-6DD7-8E2F-7545-6E39D385F820}"/>
          </ac:picMkLst>
        </pc:picChg>
        <pc:picChg chg="add del mod">
          <ac:chgData name="현희 조" userId="66a2a03c67606323" providerId="LiveId" clId="{61C142E7-F283-4286-94E6-DDA51EF634A0}" dt="2024-04-20T06:57:36.480" v="6289" actId="478"/>
          <ac:picMkLst>
            <pc:docMk/>
            <pc:sldMk cId="2746798670" sldId="264"/>
            <ac:picMk id="14" creationId="{7F485939-3CC1-48E6-7FA1-795F3309CF74}"/>
          </ac:picMkLst>
        </pc:picChg>
        <pc:picChg chg="add del mod">
          <ac:chgData name="현희 조" userId="66a2a03c67606323" providerId="LiveId" clId="{61C142E7-F283-4286-94E6-DDA51EF634A0}" dt="2024-04-20T06:57:47.479" v="6293" actId="478"/>
          <ac:picMkLst>
            <pc:docMk/>
            <pc:sldMk cId="2746798670" sldId="264"/>
            <ac:picMk id="16" creationId="{1EBC55E5-3127-011F-C59D-E339648DFA2C}"/>
          </ac:picMkLst>
        </pc:picChg>
        <pc:picChg chg="add mod">
          <ac:chgData name="현희 조" userId="66a2a03c67606323" providerId="LiveId" clId="{61C142E7-F283-4286-94E6-DDA51EF634A0}" dt="2024-04-20T06:58:13.638" v="6303" actId="14100"/>
          <ac:picMkLst>
            <pc:docMk/>
            <pc:sldMk cId="2746798670" sldId="264"/>
            <ac:picMk id="18" creationId="{2E092086-F106-E49B-A860-3BA71DEBFD95}"/>
          </ac:picMkLst>
        </pc:picChg>
      </pc:sldChg>
      <pc:sldChg chg="addSp delSp modSp new mod setBg">
        <pc:chgData name="현희 조" userId="66a2a03c67606323" providerId="LiveId" clId="{61C142E7-F283-4286-94E6-DDA51EF634A0}" dt="2024-04-20T06:50:37.782" v="5881" actId="26606"/>
        <pc:sldMkLst>
          <pc:docMk/>
          <pc:sldMk cId="4250973337" sldId="265"/>
        </pc:sldMkLst>
        <pc:spChg chg="mod">
          <ac:chgData name="현희 조" userId="66a2a03c67606323" providerId="LiveId" clId="{61C142E7-F283-4286-94E6-DDA51EF634A0}" dt="2024-04-20T06:50:37.782" v="5881" actId="26606"/>
          <ac:spMkLst>
            <pc:docMk/>
            <pc:sldMk cId="4250973337" sldId="265"/>
            <ac:spMk id="2" creationId="{3D7B3B96-A927-F047-1BE6-1532CFB69B60}"/>
          </ac:spMkLst>
        </pc:spChg>
        <pc:spChg chg="add del mod">
          <ac:chgData name="현희 조" userId="66a2a03c67606323" providerId="LiveId" clId="{61C142E7-F283-4286-94E6-DDA51EF634A0}" dt="2024-04-20T06:50:37.782" v="5881" actId="26606"/>
          <ac:spMkLst>
            <pc:docMk/>
            <pc:sldMk cId="4250973337" sldId="265"/>
            <ac:spMk id="3" creationId="{27D5886D-5509-DA32-27D2-27D99455902C}"/>
          </ac:spMkLst>
        </pc:spChg>
        <pc:spChg chg="mod">
          <ac:chgData name="현희 조" userId="66a2a03c67606323" providerId="LiveId" clId="{61C142E7-F283-4286-94E6-DDA51EF634A0}" dt="2024-04-20T06:50:37.782" v="5881" actId="26606"/>
          <ac:spMkLst>
            <pc:docMk/>
            <pc:sldMk cId="4250973337" sldId="265"/>
            <ac:spMk id="4" creationId="{22E68406-EF8B-9C45-AAB8-BFB9B028446D}"/>
          </ac:spMkLst>
        </pc:spChg>
        <pc:spChg chg="add del">
          <ac:chgData name="현희 조" userId="66a2a03c67606323" providerId="LiveId" clId="{61C142E7-F283-4286-94E6-DDA51EF634A0}" dt="2024-04-20T06:50:21.508" v="5876" actId="26606"/>
          <ac:spMkLst>
            <pc:docMk/>
            <pc:sldMk cId="4250973337" sldId="265"/>
            <ac:spMk id="10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6:50:21.508" v="5876" actId="26606"/>
          <ac:spMkLst>
            <pc:docMk/>
            <pc:sldMk cId="4250973337" sldId="265"/>
            <ac:spMk id="12" creationId="{F7C2A816-955C-4079-AAAB-066EBD44186B}"/>
          </ac:spMkLst>
        </pc:spChg>
        <pc:spChg chg="add del">
          <ac:chgData name="현희 조" userId="66a2a03c67606323" providerId="LiveId" clId="{61C142E7-F283-4286-94E6-DDA51EF634A0}" dt="2024-04-20T06:50:35.059" v="5878" actId="26606"/>
          <ac:spMkLst>
            <pc:docMk/>
            <pc:sldMk cId="4250973337" sldId="265"/>
            <ac:spMk id="14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6:50:35.059" v="5878" actId="26606"/>
          <ac:spMkLst>
            <pc:docMk/>
            <pc:sldMk cId="4250973337" sldId="265"/>
            <ac:spMk id="16" creationId="{F7C2A816-955C-4079-AAAB-066EBD44186B}"/>
          </ac:spMkLst>
        </pc:spChg>
        <pc:spChg chg="add del">
          <ac:chgData name="현희 조" userId="66a2a03c67606323" providerId="LiveId" clId="{61C142E7-F283-4286-94E6-DDA51EF634A0}" dt="2024-04-20T06:50:37.767" v="5880" actId="26606"/>
          <ac:spMkLst>
            <pc:docMk/>
            <pc:sldMk cId="4250973337" sldId="265"/>
            <ac:spMk id="18" creationId="{19F9BF86-FE94-4517-B97D-026C7515E589}"/>
          </ac:spMkLst>
        </pc:spChg>
        <pc:spChg chg="add del">
          <ac:chgData name="현희 조" userId="66a2a03c67606323" providerId="LiveId" clId="{61C142E7-F283-4286-94E6-DDA51EF634A0}" dt="2024-04-20T06:50:37.767" v="5880" actId="26606"/>
          <ac:spMkLst>
            <pc:docMk/>
            <pc:sldMk cId="4250973337" sldId="265"/>
            <ac:spMk id="20" creationId="{F7C2A816-955C-4079-AAAB-066EBD44186B}"/>
          </ac:spMkLst>
        </pc:spChg>
        <pc:spChg chg="add">
          <ac:chgData name="현희 조" userId="66a2a03c67606323" providerId="LiveId" clId="{61C142E7-F283-4286-94E6-DDA51EF634A0}" dt="2024-04-20T06:50:37.782" v="5881" actId="26606"/>
          <ac:spMkLst>
            <pc:docMk/>
            <pc:sldMk cId="4250973337" sldId="265"/>
            <ac:spMk id="22" creationId="{19F9BF86-FE94-4517-B97D-026C7515E589}"/>
          </ac:spMkLst>
        </pc:spChg>
        <pc:spChg chg="add">
          <ac:chgData name="현희 조" userId="66a2a03c67606323" providerId="LiveId" clId="{61C142E7-F283-4286-94E6-DDA51EF634A0}" dt="2024-04-20T06:50:37.782" v="5881" actId="26606"/>
          <ac:spMkLst>
            <pc:docMk/>
            <pc:sldMk cId="4250973337" sldId="265"/>
            <ac:spMk id="24" creationId="{F7C2A816-955C-4079-AAAB-066EBD44186B}"/>
          </ac:spMkLst>
        </pc:spChg>
        <pc:picChg chg="add del">
          <ac:chgData name="현희 조" userId="66a2a03c67606323" providerId="LiveId" clId="{61C142E7-F283-4286-94E6-DDA51EF634A0}" dt="2024-04-20T06:50:21.508" v="5876" actId="26606"/>
          <ac:picMkLst>
            <pc:docMk/>
            <pc:sldMk cId="4250973337" sldId="265"/>
            <ac:picMk id="6" creationId="{D87C30D9-678E-7D32-B3E3-E9C19CFC8FE5}"/>
          </ac:picMkLst>
        </pc:picChg>
        <pc:picChg chg="add del">
          <ac:chgData name="현희 조" userId="66a2a03c67606323" providerId="LiveId" clId="{61C142E7-F283-4286-94E6-DDA51EF634A0}" dt="2024-04-20T06:50:35.059" v="5878" actId="26606"/>
          <ac:picMkLst>
            <pc:docMk/>
            <pc:sldMk cId="4250973337" sldId="265"/>
            <ac:picMk id="15" creationId="{55315EB7-3C3B-0ADF-8534-A4FC9BDC8C4A}"/>
          </ac:picMkLst>
        </pc:picChg>
        <pc:picChg chg="add del">
          <ac:chgData name="현희 조" userId="66a2a03c67606323" providerId="LiveId" clId="{61C142E7-F283-4286-94E6-DDA51EF634A0}" dt="2024-04-20T06:50:37.767" v="5880" actId="26606"/>
          <ac:picMkLst>
            <pc:docMk/>
            <pc:sldMk cId="4250973337" sldId="265"/>
            <ac:picMk id="19" creationId="{D87C30D9-678E-7D32-B3E3-E9C19CFC8FE5}"/>
          </ac:picMkLst>
        </pc:picChg>
        <pc:picChg chg="add">
          <ac:chgData name="현희 조" userId="66a2a03c67606323" providerId="LiveId" clId="{61C142E7-F283-4286-94E6-DDA51EF634A0}" dt="2024-04-20T06:50:37.782" v="5881" actId="26606"/>
          <ac:picMkLst>
            <pc:docMk/>
            <pc:sldMk cId="4250973337" sldId="265"/>
            <ac:picMk id="23" creationId="{55315EB7-3C3B-0ADF-8534-A4FC9BDC8C4A}"/>
          </ac:picMkLst>
        </pc:picChg>
      </pc:sldChg>
      <pc:sldChg chg="addSp delSp modSp new mod modClrScheme chgLayout">
        <pc:chgData name="현희 조" userId="66a2a03c67606323" providerId="LiveId" clId="{61C142E7-F283-4286-94E6-DDA51EF634A0}" dt="2024-04-25T12:24:25.965" v="7469" actId="14100"/>
        <pc:sldMkLst>
          <pc:docMk/>
          <pc:sldMk cId="1538794307" sldId="266"/>
        </pc:sldMkLst>
        <pc:spChg chg="mod ord">
          <ac:chgData name="현희 조" userId="66a2a03c67606323" providerId="LiveId" clId="{61C142E7-F283-4286-94E6-DDA51EF634A0}" dt="2024-04-20T07:06:20.124" v="6729" actId="14100"/>
          <ac:spMkLst>
            <pc:docMk/>
            <pc:sldMk cId="1538794307" sldId="266"/>
            <ac:spMk id="2" creationId="{2A0D221E-7287-54C5-1C4B-3362D31DFA5C}"/>
          </ac:spMkLst>
        </pc:spChg>
        <pc:spChg chg="add del mod ord">
          <ac:chgData name="현희 조" userId="66a2a03c67606323" providerId="LiveId" clId="{61C142E7-F283-4286-94E6-DDA51EF634A0}" dt="2024-04-20T07:00:33.492" v="6568" actId="700"/>
          <ac:spMkLst>
            <pc:docMk/>
            <pc:sldMk cId="1538794307" sldId="266"/>
            <ac:spMk id="3" creationId="{0EFEB799-4F51-C381-3EBC-558B2C4BB5FE}"/>
          </ac:spMkLst>
        </pc:spChg>
        <pc:spChg chg="mod ord">
          <ac:chgData name="현희 조" userId="66a2a03c67606323" providerId="LiveId" clId="{61C142E7-F283-4286-94E6-DDA51EF634A0}" dt="2024-04-20T07:06:10.024" v="6724" actId="700"/>
          <ac:spMkLst>
            <pc:docMk/>
            <pc:sldMk cId="1538794307" sldId="266"/>
            <ac:spMk id="4" creationId="{F710092F-911D-EB93-8964-3D8346AB9D20}"/>
          </ac:spMkLst>
        </pc:spChg>
        <pc:spChg chg="add del mod ord">
          <ac:chgData name="현희 조" userId="66a2a03c67606323" providerId="LiveId" clId="{61C142E7-F283-4286-94E6-DDA51EF634A0}" dt="2024-04-19T09:30:13.629" v="475" actId="700"/>
          <ac:spMkLst>
            <pc:docMk/>
            <pc:sldMk cId="1538794307" sldId="266"/>
            <ac:spMk id="5" creationId="{D108ADEA-578E-EE71-790F-B1C24857FEB9}"/>
          </ac:spMkLst>
        </pc:spChg>
        <pc:spChg chg="add del mod ord">
          <ac:chgData name="현희 조" userId="66a2a03c67606323" providerId="LiveId" clId="{61C142E7-F283-4286-94E6-DDA51EF634A0}" dt="2024-04-20T07:06:10.024" v="6724" actId="700"/>
          <ac:spMkLst>
            <pc:docMk/>
            <pc:sldMk cId="1538794307" sldId="266"/>
            <ac:spMk id="5" creationId="{FDF00469-277A-56EA-D7D5-35A27C3FC121}"/>
          </ac:spMkLst>
        </pc:spChg>
        <pc:spChg chg="add del mod ord">
          <ac:chgData name="현희 조" userId="66a2a03c67606323" providerId="LiveId" clId="{61C142E7-F283-4286-94E6-DDA51EF634A0}" dt="2024-04-25T12:23:59.851" v="7455" actId="931"/>
          <ac:spMkLst>
            <pc:docMk/>
            <pc:sldMk cId="1538794307" sldId="266"/>
            <ac:spMk id="6" creationId="{75D1BBBA-8030-4C81-EBF7-B9871959EBB3}"/>
          </ac:spMkLst>
        </pc:spChg>
        <pc:picChg chg="add mod">
          <ac:chgData name="현희 조" userId="66a2a03c67606323" providerId="LiveId" clId="{61C142E7-F283-4286-94E6-DDA51EF634A0}" dt="2024-04-25T12:24:25.965" v="7469" actId="14100"/>
          <ac:picMkLst>
            <pc:docMk/>
            <pc:sldMk cId="1538794307" sldId="266"/>
            <ac:picMk id="5" creationId="{C91C8377-EABC-A6E7-9DB4-874C6EF8AE40}"/>
          </ac:picMkLst>
        </pc:picChg>
      </pc:sldChg>
      <pc:sldChg chg="addSp delSp modSp new mod modClrScheme chgLayout">
        <pc:chgData name="현희 조" userId="66a2a03c67606323" providerId="LiveId" clId="{61C142E7-F283-4286-94E6-DDA51EF634A0}" dt="2024-04-25T12:06:18.921" v="6775" actId="208"/>
        <pc:sldMkLst>
          <pc:docMk/>
          <pc:sldMk cId="746915077" sldId="267"/>
        </pc:sldMkLst>
        <pc:spChg chg="mod ord">
          <ac:chgData name="현희 조" userId="66a2a03c67606323" providerId="LiveId" clId="{61C142E7-F283-4286-94E6-DDA51EF634A0}" dt="2024-04-25T12:03:53.634" v="6735" actId="14100"/>
          <ac:spMkLst>
            <pc:docMk/>
            <pc:sldMk cId="746915077" sldId="267"/>
            <ac:spMk id="2" creationId="{115D1300-1038-D9F6-ECC0-55A9B1524C6E}"/>
          </ac:spMkLst>
        </pc:spChg>
        <pc:spChg chg="del mod ord">
          <ac:chgData name="현희 조" userId="66a2a03c67606323" providerId="LiveId" clId="{61C142E7-F283-4286-94E6-DDA51EF634A0}" dt="2024-04-20T06:10:40.253" v="4682" actId="931"/>
          <ac:spMkLst>
            <pc:docMk/>
            <pc:sldMk cId="746915077" sldId="267"/>
            <ac:spMk id="3" creationId="{B3FE378C-6E1D-5C8D-2A9B-1D2711FE34E5}"/>
          </ac:spMkLst>
        </pc:spChg>
        <pc:spChg chg="mod ord">
          <ac:chgData name="현희 조" userId="66a2a03c67606323" providerId="LiveId" clId="{61C142E7-F283-4286-94E6-DDA51EF634A0}" dt="2024-04-20T06:11:44.872" v="4759" actId="700"/>
          <ac:spMkLst>
            <pc:docMk/>
            <pc:sldMk cId="746915077" sldId="267"/>
            <ac:spMk id="4" creationId="{12DCF6AB-9FB8-4FCC-6152-E655612E0E26}"/>
          </ac:spMkLst>
        </pc:spChg>
        <pc:spChg chg="add del mod ord">
          <ac:chgData name="현희 조" userId="66a2a03c67606323" providerId="LiveId" clId="{61C142E7-F283-4286-94E6-DDA51EF634A0}" dt="2024-04-20T06:00:42.842" v="4269" actId="700"/>
          <ac:spMkLst>
            <pc:docMk/>
            <pc:sldMk cId="746915077" sldId="267"/>
            <ac:spMk id="5" creationId="{8C75C71C-1015-87EA-E67E-6E5C3DA69B17}"/>
          </ac:spMkLst>
        </pc:spChg>
        <pc:spChg chg="add del mod ord">
          <ac:chgData name="현희 조" userId="66a2a03c67606323" providerId="LiveId" clId="{61C142E7-F283-4286-94E6-DDA51EF634A0}" dt="2024-04-20T06:01:12.174" v="4271" actId="700"/>
          <ac:spMkLst>
            <pc:docMk/>
            <pc:sldMk cId="746915077" sldId="267"/>
            <ac:spMk id="6" creationId="{5B8C766D-955D-48A3-5843-E8024A3F3780}"/>
          </ac:spMkLst>
        </pc:spChg>
        <pc:spChg chg="add del mod ord">
          <ac:chgData name="현희 조" userId="66a2a03c67606323" providerId="LiveId" clId="{61C142E7-F283-4286-94E6-DDA51EF634A0}" dt="2024-04-20T06:01:12.174" v="4271" actId="700"/>
          <ac:spMkLst>
            <pc:docMk/>
            <pc:sldMk cId="746915077" sldId="267"/>
            <ac:spMk id="7" creationId="{FC0A3E92-01C4-A59C-1CB7-2081E9F39080}"/>
          </ac:spMkLst>
        </pc:spChg>
        <pc:spChg chg="add del mod ord">
          <ac:chgData name="현희 조" userId="66a2a03c67606323" providerId="LiveId" clId="{61C142E7-F283-4286-94E6-DDA51EF634A0}" dt="2024-04-20T06:01:12.174" v="4271" actId="700"/>
          <ac:spMkLst>
            <pc:docMk/>
            <pc:sldMk cId="746915077" sldId="267"/>
            <ac:spMk id="8" creationId="{1452F992-5B13-7C86-516A-009094BB63A3}"/>
          </ac:spMkLst>
        </pc:spChg>
        <pc:spChg chg="add del mod ord">
          <ac:chgData name="현희 조" userId="66a2a03c67606323" providerId="LiveId" clId="{61C142E7-F283-4286-94E6-DDA51EF634A0}" dt="2024-04-20T06:06:50.201" v="4506" actId="700"/>
          <ac:spMkLst>
            <pc:docMk/>
            <pc:sldMk cId="746915077" sldId="267"/>
            <ac:spMk id="9" creationId="{230C1719-AC97-979D-67E0-BD429A587908}"/>
          </ac:spMkLst>
        </pc:spChg>
        <pc:spChg chg="add del mod ord">
          <ac:chgData name="현희 조" userId="66a2a03c67606323" providerId="LiveId" clId="{61C142E7-F283-4286-94E6-DDA51EF634A0}" dt="2024-04-20T06:07:50.515" v="4508" actId="700"/>
          <ac:spMkLst>
            <pc:docMk/>
            <pc:sldMk cId="746915077" sldId="267"/>
            <ac:spMk id="10" creationId="{905AE1A0-350E-653D-9F77-B438F1FAC015}"/>
          </ac:spMkLst>
        </pc:spChg>
        <pc:spChg chg="add del mod ord">
          <ac:chgData name="현희 조" userId="66a2a03c67606323" providerId="LiveId" clId="{61C142E7-F283-4286-94E6-DDA51EF634A0}" dt="2024-04-20T06:09:39.625" v="4597" actId="478"/>
          <ac:spMkLst>
            <pc:docMk/>
            <pc:sldMk cId="746915077" sldId="267"/>
            <ac:spMk id="11" creationId="{127A499D-15E9-FE57-07A2-3D3574BF99B9}"/>
          </ac:spMkLst>
        </pc:spChg>
        <pc:spChg chg="add del mod ord">
          <ac:chgData name="현희 조" userId="66a2a03c67606323" providerId="LiveId" clId="{61C142E7-F283-4286-94E6-DDA51EF634A0}" dt="2024-04-20T06:08:54.439" v="4584" actId="478"/>
          <ac:spMkLst>
            <pc:docMk/>
            <pc:sldMk cId="746915077" sldId="267"/>
            <ac:spMk id="12" creationId="{3F5C191E-85E2-5BBE-AA82-B44CDD177E63}"/>
          </ac:spMkLst>
        </pc:spChg>
        <pc:spChg chg="add del mod ord">
          <ac:chgData name="현희 조" userId="66a2a03c67606323" providerId="LiveId" clId="{61C142E7-F283-4286-94E6-DDA51EF634A0}" dt="2024-04-20T06:11:44.872" v="4759" actId="700"/>
          <ac:spMkLst>
            <pc:docMk/>
            <pc:sldMk cId="746915077" sldId="267"/>
            <ac:spMk id="13" creationId="{BFA87F82-0B7C-9CFA-5761-594A2A11103B}"/>
          </ac:spMkLst>
        </pc:spChg>
        <pc:spChg chg="add del mod">
          <ac:chgData name="현희 조" userId="66a2a03c67606323" providerId="LiveId" clId="{61C142E7-F283-4286-94E6-DDA51EF634A0}" dt="2024-04-20T06:09:43.071" v="4598" actId="478"/>
          <ac:spMkLst>
            <pc:docMk/>
            <pc:sldMk cId="746915077" sldId="267"/>
            <ac:spMk id="15" creationId="{E0533A7F-B287-E6D1-8ED5-39337DC17856}"/>
          </ac:spMkLst>
        </pc:spChg>
        <pc:spChg chg="add del mod ord">
          <ac:chgData name="현희 조" userId="66a2a03c67606323" providerId="LiveId" clId="{61C142E7-F283-4286-94E6-DDA51EF634A0}" dt="2024-04-20T06:11:44.872" v="4759" actId="700"/>
          <ac:spMkLst>
            <pc:docMk/>
            <pc:sldMk cId="746915077" sldId="267"/>
            <ac:spMk id="19" creationId="{22507CF1-BDFC-88D2-86C7-1A9031D564AE}"/>
          </ac:spMkLst>
        </pc:spChg>
        <pc:spChg chg="add del mod ord">
          <ac:chgData name="현희 조" userId="66a2a03c67606323" providerId="LiveId" clId="{61C142E7-F283-4286-94E6-DDA51EF634A0}" dt="2024-04-20T06:27:44.792" v="5446" actId="931"/>
          <ac:spMkLst>
            <pc:docMk/>
            <pc:sldMk cId="746915077" sldId="267"/>
            <ac:spMk id="20" creationId="{9860DB05-9268-9AEA-5974-41854F50BCDF}"/>
          </ac:spMkLst>
        </pc:spChg>
        <pc:spChg chg="add del mod ord">
          <ac:chgData name="현희 조" userId="66a2a03c67606323" providerId="LiveId" clId="{61C142E7-F283-4286-94E6-DDA51EF634A0}" dt="2024-04-20T06:29:05.098" v="5496" actId="931"/>
          <ac:spMkLst>
            <pc:docMk/>
            <pc:sldMk cId="746915077" sldId="267"/>
            <ac:spMk id="21" creationId="{59B0F39D-EF61-2818-93C2-82A8BBA8D5C5}"/>
          </ac:spMkLst>
        </pc:spChg>
        <pc:spChg chg="add mod">
          <ac:chgData name="현희 조" userId="66a2a03c67606323" providerId="LiveId" clId="{61C142E7-F283-4286-94E6-DDA51EF634A0}" dt="2024-04-20T06:34:47.635" v="5596" actId="1076"/>
          <ac:spMkLst>
            <pc:docMk/>
            <pc:sldMk cId="746915077" sldId="267"/>
            <ac:spMk id="24" creationId="{32C9E3BA-7ECD-E64D-0CE2-6BAA4EDA83BB}"/>
          </ac:spMkLst>
        </pc:spChg>
        <pc:spChg chg="add mod">
          <ac:chgData name="현희 조" userId="66a2a03c67606323" providerId="LiveId" clId="{61C142E7-F283-4286-94E6-DDA51EF634A0}" dt="2024-04-25T12:04:37.738" v="6751" actId="1076"/>
          <ac:spMkLst>
            <pc:docMk/>
            <pc:sldMk cId="746915077" sldId="267"/>
            <ac:spMk id="59" creationId="{CE3B148C-8C3D-982A-F754-B137BE18079D}"/>
          </ac:spMkLst>
        </pc:spChg>
        <pc:picChg chg="add del mod">
          <ac:chgData name="현희 조" userId="66a2a03c67606323" providerId="LiveId" clId="{61C142E7-F283-4286-94E6-DDA51EF634A0}" dt="2024-04-20T06:11:34.656" v="4757" actId="478"/>
          <ac:picMkLst>
            <pc:docMk/>
            <pc:sldMk cId="746915077" sldId="267"/>
            <ac:picMk id="17" creationId="{056E620B-5865-09D9-BF67-396751CE2F25}"/>
          </ac:picMkLst>
        </pc:picChg>
        <pc:picChg chg="add mod">
          <ac:chgData name="현희 조" userId="66a2a03c67606323" providerId="LiveId" clId="{61C142E7-F283-4286-94E6-DDA51EF634A0}" dt="2024-04-25T12:04:09.050" v="6741" actId="14100"/>
          <ac:picMkLst>
            <pc:docMk/>
            <pc:sldMk cId="746915077" sldId="267"/>
            <ac:picMk id="23" creationId="{ACE33719-7A79-38C2-8800-81A39771351B}"/>
          </ac:picMkLst>
        </pc:picChg>
        <pc:picChg chg="add mod">
          <ac:chgData name="현희 조" userId="66a2a03c67606323" providerId="LiveId" clId="{61C142E7-F283-4286-94E6-DDA51EF634A0}" dt="2024-04-25T12:04:16.441" v="6744" actId="14100"/>
          <ac:picMkLst>
            <pc:docMk/>
            <pc:sldMk cId="746915077" sldId="267"/>
            <ac:picMk id="26" creationId="{14E5ED22-C760-CE43-F6DB-AC7F0C7EBED9}"/>
          </ac:picMkLst>
        </pc:picChg>
        <pc:picChg chg="add del mod">
          <ac:chgData name="현희 조" userId="66a2a03c67606323" providerId="LiveId" clId="{61C142E7-F283-4286-94E6-DDA51EF634A0}" dt="2024-04-20T06:30:22.866" v="5518" actId="478"/>
          <ac:picMkLst>
            <pc:docMk/>
            <pc:sldMk cId="746915077" sldId="267"/>
            <ac:picMk id="33" creationId="{E39C865B-1560-973B-B0E7-BC1C52DCB775}"/>
          </ac:picMkLst>
        </pc:picChg>
        <pc:picChg chg="add del mod">
          <ac:chgData name="현희 조" userId="66a2a03c67606323" providerId="LiveId" clId="{61C142E7-F283-4286-94E6-DDA51EF634A0}" dt="2024-04-20T06:30:36.881" v="5522" actId="478"/>
          <ac:picMkLst>
            <pc:docMk/>
            <pc:sldMk cId="746915077" sldId="267"/>
            <ac:picMk id="35" creationId="{B5794ACA-BF50-466D-66CF-AD5FEB9F4EA4}"/>
          </ac:picMkLst>
        </pc:picChg>
        <pc:picChg chg="add mod">
          <ac:chgData name="현희 조" userId="66a2a03c67606323" providerId="LiveId" clId="{61C142E7-F283-4286-94E6-DDA51EF634A0}" dt="2024-04-25T12:04:27.047" v="6748" actId="1076"/>
          <ac:picMkLst>
            <pc:docMk/>
            <pc:sldMk cId="746915077" sldId="267"/>
            <ac:picMk id="37" creationId="{DDC49AC9-5212-5560-4D40-6B59BA3EC24F}"/>
          </ac:picMkLst>
        </pc:picChg>
        <pc:picChg chg="add mod">
          <ac:chgData name="현희 조" userId="66a2a03c67606323" providerId="LiveId" clId="{61C142E7-F283-4286-94E6-DDA51EF634A0}" dt="2024-04-25T12:06:06.547" v="6772" actId="14100"/>
          <ac:picMkLst>
            <pc:docMk/>
            <pc:sldMk cId="746915077" sldId="267"/>
            <ac:picMk id="38" creationId="{BD63A731-F20A-C4C2-B479-91EB86069FB1}"/>
          </ac:picMkLst>
        </pc:picChg>
        <pc:picChg chg="add mod">
          <ac:chgData name="현희 조" userId="66a2a03c67606323" providerId="LiveId" clId="{61C142E7-F283-4286-94E6-DDA51EF634A0}" dt="2024-04-25T12:04:20.961" v="6746" actId="14100"/>
          <ac:picMkLst>
            <pc:docMk/>
            <pc:sldMk cId="746915077" sldId="267"/>
            <ac:picMk id="49" creationId="{CC2943EE-09FE-F3C3-B31F-E2A65ED307EB}"/>
          </ac:picMkLst>
        </pc:picChg>
        <pc:picChg chg="add mod">
          <ac:chgData name="현희 조" userId="66a2a03c67606323" providerId="LiveId" clId="{61C142E7-F283-4286-94E6-DDA51EF634A0}" dt="2024-04-25T12:06:04.193" v="6771" actId="14100"/>
          <ac:picMkLst>
            <pc:docMk/>
            <pc:sldMk cId="746915077" sldId="267"/>
            <ac:picMk id="58" creationId="{F911CE5D-C20B-7867-3315-996478160756}"/>
          </ac:picMkLst>
        </pc:picChg>
        <pc:picChg chg="add mod">
          <ac:chgData name="현희 조" userId="66a2a03c67606323" providerId="LiveId" clId="{61C142E7-F283-4286-94E6-DDA51EF634A0}" dt="2024-04-25T12:04:59.110" v="6757" actId="14100"/>
          <ac:picMkLst>
            <pc:docMk/>
            <pc:sldMk cId="746915077" sldId="267"/>
            <ac:picMk id="61" creationId="{33088912-31FE-896D-DE0F-F5A98B274729}"/>
          </ac:picMkLst>
        </pc:picChg>
        <pc:cxnChg chg="add mod">
          <ac:chgData name="현희 조" userId="66a2a03c67606323" providerId="LiveId" clId="{61C142E7-F283-4286-94E6-DDA51EF634A0}" dt="2024-04-25T12:04:16.441" v="6744" actId="14100"/>
          <ac:cxnSpMkLst>
            <pc:docMk/>
            <pc:sldMk cId="746915077" sldId="267"/>
            <ac:cxnSpMk id="28" creationId="{03F98616-B277-D625-9C44-1ADAEAEAD8DF}"/>
          </ac:cxnSpMkLst>
        </pc:cxnChg>
        <pc:cxnChg chg="add del mod">
          <ac:chgData name="현희 조" userId="66a2a03c67606323" providerId="LiveId" clId="{61C142E7-F283-4286-94E6-DDA51EF634A0}" dt="2024-04-20T06:31:27.304" v="5544" actId="478"/>
          <ac:cxnSpMkLst>
            <pc:docMk/>
            <pc:sldMk cId="746915077" sldId="267"/>
            <ac:cxnSpMk id="39" creationId="{0B5583C1-9A80-2807-6298-C216354CAD7D}"/>
          </ac:cxnSpMkLst>
        </pc:cxnChg>
        <pc:cxnChg chg="add mod">
          <ac:chgData name="현희 조" userId="66a2a03c67606323" providerId="LiveId" clId="{61C142E7-F283-4286-94E6-DDA51EF634A0}" dt="2024-04-25T12:04:27.047" v="6748" actId="1076"/>
          <ac:cxnSpMkLst>
            <pc:docMk/>
            <pc:sldMk cId="746915077" sldId="267"/>
            <ac:cxnSpMk id="41" creationId="{5179B858-AB75-1AE1-5080-81CD9409D5CA}"/>
          </ac:cxnSpMkLst>
        </pc:cxnChg>
        <pc:cxnChg chg="add mod">
          <ac:chgData name="현희 조" userId="66a2a03c67606323" providerId="LiveId" clId="{61C142E7-F283-4286-94E6-DDA51EF634A0}" dt="2024-04-25T12:06:18.921" v="6775" actId="208"/>
          <ac:cxnSpMkLst>
            <pc:docMk/>
            <pc:sldMk cId="746915077" sldId="267"/>
            <ac:cxnSpMk id="43" creationId="{BBFA9F8C-7C3C-7DA8-9958-36D317A5799E}"/>
          </ac:cxnSpMkLst>
        </pc:cxnChg>
        <pc:cxnChg chg="add mod">
          <ac:chgData name="현희 조" userId="66a2a03c67606323" providerId="LiveId" clId="{61C142E7-F283-4286-94E6-DDA51EF634A0}" dt="2024-04-25T12:04:20.961" v="6746" actId="14100"/>
          <ac:cxnSpMkLst>
            <pc:docMk/>
            <pc:sldMk cId="746915077" sldId="267"/>
            <ac:cxnSpMk id="55" creationId="{C56DE572-B521-177E-29E9-AF1A9EE0711B}"/>
          </ac:cxnSpMkLst>
        </pc:cxnChg>
        <pc:cxnChg chg="add mod">
          <ac:chgData name="현희 조" userId="66a2a03c67606323" providerId="LiveId" clId="{61C142E7-F283-4286-94E6-DDA51EF634A0}" dt="2024-04-25T12:06:04.193" v="6771" actId="14100"/>
          <ac:cxnSpMkLst>
            <pc:docMk/>
            <pc:sldMk cId="746915077" sldId="267"/>
            <ac:cxnSpMk id="63" creationId="{F609C422-955B-E9A5-8346-86EC66BF3435}"/>
          </ac:cxnSpMkLst>
        </pc:cxnChg>
      </pc:sldChg>
      <pc:sldChg chg="addSp delSp modSp new mod modClrScheme chgLayout">
        <pc:chgData name="현희 조" userId="66a2a03c67606323" providerId="LiveId" clId="{61C142E7-F283-4286-94E6-DDA51EF634A0}" dt="2024-04-20T06:51:07.707" v="5899" actId="20577"/>
        <pc:sldMkLst>
          <pc:docMk/>
          <pc:sldMk cId="2278373489" sldId="268"/>
        </pc:sldMkLst>
        <pc:spChg chg="mod ord">
          <ac:chgData name="현희 조" userId="66a2a03c67606323" providerId="LiveId" clId="{61C142E7-F283-4286-94E6-DDA51EF634A0}" dt="2024-04-20T06:51:07.707" v="5899" actId="20577"/>
          <ac:spMkLst>
            <pc:docMk/>
            <pc:sldMk cId="2278373489" sldId="268"/>
            <ac:spMk id="2" creationId="{21FF21C8-09D6-DC34-08ED-FB076E5A64F7}"/>
          </ac:spMkLst>
        </pc:spChg>
        <pc:spChg chg="del mod ord">
          <ac:chgData name="현희 조" userId="66a2a03c67606323" providerId="LiveId" clId="{61C142E7-F283-4286-94E6-DDA51EF634A0}" dt="2024-04-20T06:12:08.477" v="4768" actId="700"/>
          <ac:spMkLst>
            <pc:docMk/>
            <pc:sldMk cId="2278373489" sldId="268"/>
            <ac:spMk id="3" creationId="{BE8B046E-7D84-59C6-4D1C-7520DEE3A46B}"/>
          </ac:spMkLst>
        </pc:spChg>
        <pc:spChg chg="mod ord">
          <ac:chgData name="현희 조" userId="66a2a03c67606323" providerId="LiveId" clId="{61C142E7-F283-4286-94E6-DDA51EF634A0}" dt="2024-04-20T06:24:58.371" v="5323" actId="255"/>
          <ac:spMkLst>
            <pc:docMk/>
            <pc:sldMk cId="2278373489" sldId="268"/>
            <ac:spMk id="4" creationId="{01FF180B-9CAD-F8B7-3899-39BF75585A6A}"/>
          </ac:spMkLst>
        </pc:spChg>
        <pc:spChg chg="add del mod ord">
          <ac:chgData name="현희 조" userId="66a2a03c67606323" providerId="LiveId" clId="{61C142E7-F283-4286-94E6-DDA51EF634A0}" dt="2024-04-20T06:13:18.089" v="4773" actId="931"/>
          <ac:spMkLst>
            <pc:docMk/>
            <pc:sldMk cId="2278373489" sldId="268"/>
            <ac:spMk id="5" creationId="{C9EBE483-40E3-8D68-ABA2-2071C6445646}"/>
          </ac:spMkLst>
        </pc:spChg>
        <pc:spChg chg="add del mod ord">
          <ac:chgData name="현희 조" userId="66a2a03c67606323" providerId="LiveId" clId="{61C142E7-F283-4286-94E6-DDA51EF634A0}" dt="2024-04-20T06:15:47.879" v="4910" actId="931"/>
          <ac:spMkLst>
            <pc:docMk/>
            <pc:sldMk cId="2278373489" sldId="268"/>
            <ac:spMk id="6" creationId="{6BC4A2CE-E920-072D-EF86-B756C4777EBF}"/>
          </ac:spMkLst>
        </pc:spChg>
        <pc:spChg chg="add del mod">
          <ac:chgData name="현희 조" userId="66a2a03c67606323" providerId="LiveId" clId="{61C142E7-F283-4286-94E6-DDA51EF634A0}" dt="2024-04-20T06:13:31.983" v="4777" actId="931"/>
          <ac:spMkLst>
            <pc:docMk/>
            <pc:sldMk cId="2278373489" sldId="268"/>
            <ac:spMk id="10" creationId="{9C1E06BF-0446-2199-42A3-463644A52B18}"/>
          </ac:spMkLst>
        </pc:spChg>
        <pc:spChg chg="add mod">
          <ac:chgData name="현희 조" userId="66a2a03c67606323" providerId="LiveId" clId="{61C142E7-F283-4286-94E6-DDA51EF634A0}" dt="2024-04-20T06:21:21.436" v="5108" actId="1076"/>
          <ac:spMkLst>
            <pc:docMk/>
            <pc:sldMk cId="2278373489" sldId="268"/>
            <ac:spMk id="13" creationId="{FD3844AC-0C5E-B032-03DD-0B8AC0D6FF75}"/>
          </ac:spMkLst>
        </pc:spChg>
        <pc:spChg chg="add del mod">
          <ac:chgData name="현희 조" userId="66a2a03c67606323" providerId="LiveId" clId="{61C142E7-F283-4286-94E6-DDA51EF634A0}" dt="2024-04-20T06:16:08.843" v="4916" actId="931"/>
          <ac:spMkLst>
            <pc:docMk/>
            <pc:sldMk cId="2278373489" sldId="268"/>
            <ac:spMk id="19" creationId="{A2752DFF-DFF6-C823-79AC-207FC60FEDBA}"/>
          </ac:spMkLst>
        </pc:spChg>
        <pc:spChg chg="add mod">
          <ac:chgData name="현희 조" userId="66a2a03c67606323" providerId="LiveId" clId="{61C142E7-F283-4286-94E6-DDA51EF634A0}" dt="2024-04-20T06:25:49.951" v="5334" actId="1076"/>
          <ac:spMkLst>
            <pc:docMk/>
            <pc:sldMk cId="2278373489" sldId="268"/>
            <ac:spMk id="22" creationId="{4C098107-CEA9-D71A-5B15-8959F406CE4C}"/>
          </ac:spMkLst>
        </pc:spChg>
        <pc:spChg chg="add mod">
          <ac:chgData name="현희 조" userId="66a2a03c67606323" providerId="LiveId" clId="{61C142E7-F283-4286-94E6-DDA51EF634A0}" dt="2024-04-20T06:25:19.963" v="5327" actId="1076"/>
          <ac:spMkLst>
            <pc:docMk/>
            <pc:sldMk cId="2278373489" sldId="268"/>
            <ac:spMk id="27" creationId="{E96613FB-A672-784A-2AD6-B0622DA94B6D}"/>
          </ac:spMkLst>
        </pc:spChg>
        <pc:spChg chg="add del mod">
          <ac:chgData name="현희 조" userId="66a2a03c67606323" providerId="LiveId" clId="{61C142E7-F283-4286-94E6-DDA51EF634A0}" dt="2024-04-20T06:23:16.818" v="5213" actId="478"/>
          <ac:spMkLst>
            <pc:docMk/>
            <pc:sldMk cId="2278373489" sldId="268"/>
            <ac:spMk id="28" creationId="{1F824D51-C4B3-89EA-61C6-9C8FF7F2CFB9}"/>
          </ac:spMkLst>
        </pc:spChg>
        <pc:picChg chg="add del mod">
          <ac:chgData name="현희 조" userId="66a2a03c67606323" providerId="LiveId" clId="{61C142E7-F283-4286-94E6-DDA51EF634A0}" dt="2024-04-20T06:13:28.947" v="4776" actId="478"/>
          <ac:picMkLst>
            <pc:docMk/>
            <pc:sldMk cId="2278373489" sldId="268"/>
            <ac:picMk id="8" creationId="{B6C909EE-632F-5AAE-3222-F82D767538FF}"/>
          </ac:picMkLst>
        </pc:picChg>
        <pc:picChg chg="add mod">
          <ac:chgData name="현희 조" userId="66a2a03c67606323" providerId="LiveId" clId="{61C142E7-F283-4286-94E6-DDA51EF634A0}" dt="2024-04-20T06:26:18.493" v="5345" actId="1076"/>
          <ac:picMkLst>
            <pc:docMk/>
            <pc:sldMk cId="2278373489" sldId="268"/>
            <ac:picMk id="12" creationId="{8DA35CE3-92E1-6825-ED08-5ACDC1B07264}"/>
          </ac:picMkLst>
        </pc:picChg>
        <pc:picChg chg="add mod">
          <ac:chgData name="현희 조" userId="66a2a03c67606323" providerId="LiveId" clId="{61C142E7-F283-4286-94E6-DDA51EF634A0}" dt="2024-04-20T06:15:07.211" v="4902" actId="931"/>
          <ac:picMkLst>
            <pc:docMk/>
            <pc:sldMk cId="2278373489" sldId="268"/>
            <ac:picMk id="15" creationId="{5535434C-BFB7-07B1-A902-C369B450DED0}"/>
          </ac:picMkLst>
        </pc:picChg>
        <pc:picChg chg="add del mod">
          <ac:chgData name="현희 조" userId="66a2a03c67606323" providerId="LiveId" clId="{61C142E7-F283-4286-94E6-DDA51EF634A0}" dt="2024-04-20T06:15:58.409" v="4915" actId="478"/>
          <ac:picMkLst>
            <pc:docMk/>
            <pc:sldMk cId="2278373489" sldId="268"/>
            <ac:picMk id="17" creationId="{C03503AB-E1C9-6733-88D8-1E7C165A9F70}"/>
          </ac:picMkLst>
        </pc:picChg>
        <pc:picChg chg="add mod">
          <ac:chgData name="현희 조" userId="66a2a03c67606323" providerId="LiveId" clId="{61C142E7-F283-4286-94E6-DDA51EF634A0}" dt="2024-04-20T06:21:19.364" v="5107" actId="1076"/>
          <ac:picMkLst>
            <pc:docMk/>
            <pc:sldMk cId="2278373489" sldId="268"/>
            <ac:picMk id="21" creationId="{23DD0165-1B98-A701-5FB1-CA3C1FB7A015}"/>
          </ac:picMkLst>
        </pc:picChg>
        <pc:picChg chg="add mod">
          <ac:chgData name="현희 조" userId="66a2a03c67606323" providerId="LiveId" clId="{61C142E7-F283-4286-94E6-DDA51EF634A0}" dt="2024-04-20T06:25:55.614" v="5337" actId="14100"/>
          <ac:picMkLst>
            <pc:docMk/>
            <pc:sldMk cId="2278373489" sldId="268"/>
            <ac:picMk id="24" creationId="{7C17A2F1-1764-3F48-30F2-ADA191E1EE26}"/>
          </ac:picMkLst>
        </pc:picChg>
        <pc:picChg chg="add mod">
          <ac:chgData name="현희 조" userId="66a2a03c67606323" providerId="LiveId" clId="{61C142E7-F283-4286-94E6-DDA51EF634A0}" dt="2024-04-20T06:25:17.995" v="5326" actId="14100"/>
          <ac:picMkLst>
            <pc:docMk/>
            <pc:sldMk cId="2278373489" sldId="268"/>
            <ac:picMk id="26" creationId="{48A888D0-D76C-7A9D-AF4B-366BE9AA18E9}"/>
          </ac:picMkLst>
        </pc:picChg>
        <pc:picChg chg="add mod">
          <ac:chgData name="현희 조" userId="66a2a03c67606323" providerId="LiveId" clId="{61C142E7-F283-4286-94E6-DDA51EF634A0}" dt="2024-04-20T06:23:53.602" v="5306" actId="931"/>
          <ac:picMkLst>
            <pc:docMk/>
            <pc:sldMk cId="2278373489" sldId="268"/>
            <ac:picMk id="30" creationId="{2FAAC500-6ED9-8C73-BA2D-AC545DBBBA93}"/>
          </ac:picMkLst>
        </pc:picChg>
        <pc:picChg chg="add mod">
          <ac:chgData name="현희 조" userId="66a2a03c67606323" providerId="LiveId" clId="{61C142E7-F283-4286-94E6-DDA51EF634A0}" dt="2024-04-20T06:24:14.191" v="5311" actId="931"/>
          <ac:picMkLst>
            <pc:docMk/>
            <pc:sldMk cId="2278373489" sldId="268"/>
            <ac:picMk id="32" creationId="{9EC46585-1D78-5070-5D40-4DA8C6AD4258}"/>
          </ac:picMkLst>
        </pc:picChg>
        <pc:picChg chg="add mod">
          <ac:chgData name="현희 조" userId="66a2a03c67606323" providerId="LiveId" clId="{61C142E7-F283-4286-94E6-DDA51EF634A0}" dt="2024-04-20T06:26:22.028" v="5346" actId="1076"/>
          <ac:picMkLst>
            <pc:docMk/>
            <pc:sldMk cId="2278373489" sldId="268"/>
            <ac:picMk id="34" creationId="{B1EE3CC2-A6BA-9304-922D-85517374A295}"/>
          </ac:picMkLst>
        </pc:picChg>
        <pc:cxnChg chg="add mod">
          <ac:chgData name="현희 조" userId="66a2a03c67606323" providerId="LiveId" clId="{61C142E7-F283-4286-94E6-DDA51EF634A0}" dt="2024-04-20T06:26:22.028" v="5346" actId="1076"/>
          <ac:cxnSpMkLst>
            <pc:docMk/>
            <pc:sldMk cId="2278373489" sldId="268"/>
            <ac:cxnSpMk id="36" creationId="{0E326926-BDFE-5027-C5D2-9B3F51407E92}"/>
          </ac:cxnSpMkLst>
        </pc:cxnChg>
        <pc:cxnChg chg="add del mod">
          <ac:chgData name="현희 조" userId="66a2a03c67606323" providerId="LiveId" clId="{61C142E7-F283-4286-94E6-DDA51EF634A0}" dt="2024-04-20T06:25:46.389" v="5333" actId="478"/>
          <ac:cxnSpMkLst>
            <pc:docMk/>
            <pc:sldMk cId="2278373489" sldId="268"/>
            <ac:cxnSpMk id="41" creationId="{F2FCF9F0-427D-EA09-EAD0-9586ACA57C61}"/>
          </ac:cxnSpMkLst>
        </pc:cxnChg>
        <pc:cxnChg chg="add del mod">
          <ac:chgData name="현희 조" userId="66a2a03c67606323" providerId="LiveId" clId="{61C142E7-F283-4286-94E6-DDA51EF634A0}" dt="2024-04-20T06:26:03.685" v="5340" actId="478"/>
          <ac:cxnSpMkLst>
            <pc:docMk/>
            <pc:sldMk cId="2278373489" sldId="268"/>
            <ac:cxnSpMk id="44" creationId="{E26DACBF-53BA-0A0A-C715-7C8492522DB5}"/>
          </ac:cxnSpMkLst>
        </pc:cxnChg>
        <pc:cxnChg chg="add mod">
          <ac:chgData name="현희 조" userId="66a2a03c67606323" providerId="LiveId" clId="{61C142E7-F283-4286-94E6-DDA51EF634A0}" dt="2024-04-20T06:26:18.493" v="5345" actId="1076"/>
          <ac:cxnSpMkLst>
            <pc:docMk/>
            <pc:sldMk cId="2278373489" sldId="268"/>
            <ac:cxnSpMk id="46" creationId="{7E4981B2-6983-9D0E-7D1B-2FBF4FD3565D}"/>
          </ac:cxnSpMkLst>
        </pc:cxnChg>
      </pc:sldChg>
      <pc:sldChg chg="modSp new del mod">
        <pc:chgData name="현희 조" userId="66a2a03c67606323" providerId="LiveId" clId="{61C142E7-F283-4286-94E6-DDA51EF634A0}" dt="2024-04-20T06:00:01.959" v="4267" actId="47"/>
        <pc:sldMkLst>
          <pc:docMk/>
          <pc:sldMk cId="3998045731" sldId="268"/>
        </pc:sldMkLst>
        <pc:spChg chg="mod">
          <ac:chgData name="현희 조" userId="66a2a03c67606323" providerId="LiveId" clId="{61C142E7-F283-4286-94E6-DDA51EF634A0}" dt="2024-04-20T04:17:51.530" v="2421"/>
          <ac:spMkLst>
            <pc:docMk/>
            <pc:sldMk cId="3998045731" sldId="268"/>
            <ac:spMk id="2" creationId="{3A3A98C7-E4BA-758B-FEBC-D60DFED88781}"/>
          </ac:spMkLst>
        </pc:spChg>
        <pc:spChg chg="mod">
          <ac:chgData name="현희 조" userId="66a2a03c67606323" providerId="LiveId" clId="{61C142E7-F283-4286-94E6-DDA51EF634A0}" dt="2024-04-20T05:34:21.545" v="4168" actId="12"/>
          <ac:spMkLst>
            <pc:docMk/>
            <pc:sldMk cId="3998045731" sldId="268"/>
            <ac:spMk id="3" creationId="{13E3F313-1D03-8A7C-1498-B81A011C1FB4}"/>
          </ac:spMkLst>
        </pc:spChg>
        <pc:spChg chg="mod">
          <ac:chgData name="현희 조" userId="66a2a03c67606323" providerId="LiveId" clId="{61C142E7-F283-4286-94E6-DDA51EF634A0}" dt="2024-04-20T04:17:32.259" v="2416" actId="113"/>
          <ac:spMkLst>
            <pc:docMk/>
            <pc:sldMk cId="3998045731" sldId="268"/>
            <ac:spMk id="4" creationId="{01C08746-5DF2-92B3-3ED3-06A655214621}"/>
          </ac:spMkLst>
        </pc:spChg>
      </pc:sldChg>
      <pc:sldChg chg="addSp delSp modSp new mod">
        <pc:chgData name="현희 조" userId="66a2a03c67606323" providerId="LiveId" clId="{61C142E7-F283-4286-94E6-DDA51EF634A0}" dt="2024-04-25T12:23:41.672" v="7454" actId="14100"/>
        <pc:sldMkLst>
          <pc:docMk/>
          <pc:sldMk cId="451702924" sldId="269"/>
        </pc:sldMkLst>
        <pc:spChg chg="mod">
          <ac:chgData name="현희 조" userId="66a2a03c67606323" providerId="LiveId" clId="{61C142E7-F283-4286-94E6-DDA51EF634A0}" dt="2024-04-25T12:08:33.358" v="6858" actId="14100"/>
          <ac:spMkLst>
            <pc:docMk/>
            <pc:sldMk cId="451702924" sldId="269"/>
            <ac:spMk id="2" creationId="{1CCFC250-BB9A-2A03-D1E5-D094EE72B2A8}"/>
          </ac:spMkLst>
        </pc:spChg>
        <pc:spChg chg="del">
          <ac:chgData name="현희 조" userId="66a2a03c67606323" providerId="LiveId" clId="{61C142E7-F283-4286-94E6-DDA51EF634A0}" dt="2024-04-25T12:06:54.503" v="6776" actId="931"/>
          <ac:spMkLst>
            <pc:docMk/>
            <pc:sldMk cId="451702924" sldId="269"/>
            <ac:spMk id="3" creationId="{B536B92E-0B81-8865-1884-911E9BE17A0A}"/>
          </ac:spMkLst>
        </pc:spChg>
        <pc:spChg chg="mod">
          <ac:chgData name="현희 조" userId="66a2a03c67606323" providerId="LiveId" clId="{61C142E7-F283-4286-94E6-DDA51EF634A0}" dt="2024-04-25T12:07:28.930" v="6790" actId="255"/>
          <ac:spMkLst>
            <pc:docMk/>
            <pc:sldMk cId="451702924" sldId="269"/>
            <ac:spMk id="4" creationId="{420ACC32-BCAB-A257-2EC1-380842D7018E}"/>
          </ac:spMkLst>
        </pc:spChg>
        <pc:spChg chg="add mod">
          <ac:chgData name="현희 조" userId="66a2a03c67606323" providerId="LiveId" clId="{61C142E7-F283-4286-94E6-DDA51EF634A0}" dt="2024-04-25T12:23:16.465" v="7448" actId="1076"/>
          <ac:spMkLst>
            <pc:docMk/>
            <pc:sldMk cId="451702924" sldId="269"/>
            <ac:spMk id="7" creationId="{96408365-A61A-C80E-5828-F368CC3A11A3}"/>
          </ac:spMkLst>
        </pc:spChg>
        <pc:spChg chg="add mod">
          <ac:chgData name="현희 조" userId="66a2a03c67606323" providerId="LiveId" clId="{61C142E7-F283-4286-94E6-DDA51EF634A0}" dt="2024-04-25T12:23:09.731" v="7446" actId="1076"/>
          <ac:spMkLst>
            <pc:docMk/>
            <pc:sldMk cId="451702924" sldId="269"/>
            <ac:spMk id="15" creationId="{6BC9E752-7FD9-CE98-1134-4A93C47D9805}"/>
          </ac:spMkLst>
        </pc:spChg>
        <pc:spChg chg="add del mod">
          <ac:chgData name="현희 조" userId="66a2a03c67606323" providerId="LiveId" clId="{61C142E7-F283-4286-94E6-DDA51EF634A0}" dt="2024-04-25T12:13:09.558" v="6998"/>
          <ac:spMkLst>
            <pc:docMk/>
            <pc:sldMk cId="451702924" sldId="269"/>
            <ac:spMk id="33" creationId="{EAF90C3F-3DDB-9992-0995-758A0DAEE318}"/>
          </ac:spMkLst>
        </pc:spChg>
        <pc:picChg chg="add mod">
          <ac:chgData name="현희 조" userId="66a2a03c67606323" providerId="LiveId" clId="{61C142E7-F283-4286-94E6-DDA51EF634A0}" dt="2024-04-25T12:23:23.488" v="7450" actId="14100"/>
          <ac:picMkLst>
            <pc:docMk/>
            <pc:sldMk cId="451702924" sldId="269"/>
            <ac:picMk id="6" creationId="{D16D2398-F9D2-52F4-EDBA-3FB35CB60D48}"/>
          </ac:picMkLst>
        </pc:picChg>
        <pc:picChg chg="add del mod">
          <ac:chgData name="현희 조" userId="66a2a03c67606323" providerId="LiveId" clId="{61C142E7-F283-4286-94E6-DDA51EF634A0}" dt="2024-04-25T12:08:59.496" v="6866" actId="478"/>
          <ac:picMkLst>
            <pc:docMk/>
            <pc:sldMk cId="451702924" sldId="269"/>
            <ac:picMk id="9" creationId="{3C00B85A-3124-74F3-C51C-01CAA9A9E9BA}"/>
          </ac:picMkLst>
        </pc:picChg>
        <pc:picChg chg="add mod">
          <ac:chgData name="현희 조" userId="66a2a03c67606323" providerId="LiveId" clId="{61C142E7-F283-4286-94E6-DDA51EF634A0}" dt="2024-04-25T12:23:41.672" v="7454" actId="14100"/>
          <ac:picMkLst>
            <pc:docMk/>
            <pc:sldMk cId="451702924" sldId="269"/>
            <ac:picMk id="11" creationId="{586E2FCF-F36E-A593-ED73-528EB4F02C20}"/>
          </ac:picMkLst>
        </pc:picChg>
        <pc:picChg chg="add del mod">
          <ac:chgData name="현희 조" userId="66a2a03c67606323" providerId="LiveId" clId="{61C142E7-F283-4286-94E6-DDA51EF634A0}" dt="2024-04-25T12:11:06.736" v="6954" actId="478"/>
          <ac:picMkLst>
            <pc:docMk/>
            <pc:sldMk cId="451702924" sldId="269"/>
            <ac:picMk id="17" creationId="{6DD6CAE8-2177-CAA7-385A-957795FD08AE}"/>
          </ac:picMkLst>
        </pc:picChg>
        <pc:picChg chg="add mod">
          <ac:chgData name="현희 조" userId="66a2a03c67606323" providerId="LiveId" clId="{61C142E7-F283-4286-94E6-DDA51EF634A0}" dt="2024-04-25T12:23:32.556" v="7452" actId="14100"/>
          <ac:picMkLst>
            <pc:docMk/>
            <pc:sldMk cId="451702924" sldId="269"/>
            <ac:picMk id="19" creationId="{96A194CB-FB8F-EC22-AB06-7AB43DBD83C9}"/>
          </ac:picMkLst>
        </pc:picChg>
        <pc:picChg chg="add mod">
          <ac:chgData name="현희 조" userId="66a2a03c67606323" providerId="LiveId" clId="{61C142E7-F283-4286-94E6-DDA51EF634A0}" dt="2024-04-25T12:23:38.248" v="7453" actId="14100"/>
          <ac:picMkLst>
            <pc:docMk/>
            <pc:sldMk cId="451702924" sldId="269"/>
            <ac:picMk id="21" creationId="{5D84A891-82F1-CED3-D3BE-47D597046658}"/>
          </ac:picMkLst>
        </pc:picChg>
        <pc:cxnChg chg="add mod">
          <ac:chgData name="현희 조" userId="66a2a03c67606323" providerId="LiveId" clId="{61C142E7-F283-4286-94E6-DDA51EF634A0}" dt="2024-04-25T12:23:41.672" v="7454" actId="14100"/>
          <ac:cxnSpMkLst>
            <pc:docMk/>
            <pc:sldMk cId="451702924" sldId="269"/>
            <ac:cxnSpMk id="13" creationId="{EABAABE8-3B8E-B870-54D8-0CC5CD160BA8}"/>
          </ac:cxnSpMkLst>
        </pc:cxnChg>
        <pc:cxnChg chg="add mod">
          <ac:chgData name="현희 조" userId="66a2a03c67606323" providerId="LiveId" clId="{61C142E7-F283-4286-94E6-DDA51EF634A0}" dt="2024-04-25T12:23:38.248" v="7453" actId="14100"/>
          <ac:cxnSpMkLst>
            <pc:docMk/>
            <pc:sldMk cId="451702924" sldId="269"/>
            <ac:cxnSpMk id="24" creationId="{22040190-6E4D-7BD1-2F0B-573446FD22E0}"/>
          </ac:cxnSpMkLst>
        </pc:cxnChg>
      </pc:sldChg>
      <pc:sldChg chg="addSp delSp modSp new del mod">
        <pc:chgData name="현희 조" userId="66a2a03c67606323" providerId="LiveId" clId="{61C142E7-F283-4286-94E6-DDA51EF634A0}" dt="2024-04-20T05:59:17.963" v="4261" actId="2696"/>
        <pc:sldMkLst>
          <pc:docMk/>
          <pc:sldMk cId="1690847431" sldId="269"/>
        </pc:sldMkLst>
        <pc:spChg chg="mod">
          <ac:chgData name="현희 조" userId="66a2a03c67606323" providerId="LiveId" clId="{61C142E7-F283-4286-94E6-DDA51EF634A0}" dt="2024-04-20T04:48:08.504" v="2664" actId="14100"/>
          <ac:spMkLst>
            <pc:docMk/>
            <pc:sldMk cId="1690847431" sldId="269"/>
            <ac:spMk id="2" creationId="{5B224C30-4962-E397-077B-A33655CCC598}"/>
          </ac:spMkLst>
        </pc:spChg>
        <pc:spChg chg="del">
          <ac:chgData name="현희 조" userId="66a2a03c67606323" providerId="LiveId" clId="{61C142E7-F283-4286-94E6-DDA51EF634A0}" dt="2024-04-20T04:50:38.492" v="2687" actId="931"/>
          <ac:spMkLst>
            <pc:docMk/>
            <pc:sldMk cId="1690847431" sldId="269"/>
            <ac:spMk id="3" creationId="{C3CE4E33-D541-79E1-3415-8ED52CC1F940}"/>
          </ac:spMkLst>
        </pc:spChg>
        <pc:spChg chg="mod">
          <ac:chgData name="현희 조" userId="66a2a03c67606323" providerId="LiveId" clId="{61C142E7-F283-4286-94E6-DDA51EF634A0}" dt="2024-04-20T04:48:30.149" v="2670"/>
          <ac:spMkLst>
            <pc:docMk/>
            <pc:sldMk cId="1690847431" sldId="269"/>
            <ac:spMk id="4" creationId="{1B92C54E-5187-179C-3E52-A638AE0EC000}"/>
          </ac:spMkLst>
        </pc:spChg>
        <pc:spChg chg="add del mod">
          <ac:chgData name="현희 조" userId="66a2a03c67606323" providerId="LiveId" clId="{61C142E7-F283-4286-94E6-DDA51EF634A0}" dt="2024-04-20T05:00:21.612" v="2943" actId="931"/>
          <ac:spMkLst>
            <pc:docMk/>
            <pc:sldMk cId="1690847431" sldId="269"/>
            <ac:spMk id="8" creationId="{E19B81F2-C3E7-7BFA-4720-324DF126E002}"/>
          </ac:spMkLst>
        </pc:spChg>
        <pc:spChg chg="add mod">
          <ac:chgData name="현희 조" userId="66a2a03c67606323" providerId="LiveId" clId="{61C142E7-F283-4286-94E6-DDA51EF634A0}" dt="2024-04-20T05:37:14.900" v="4260" actId="12"/>
          <ac:spMkLst>
            <pc:docMk/>
            <pc:sldMk cId="1690847431" sldId="269"/>
            <ac:spMk id="11" creationId="{E45DD9B4-4E98-FFAB-8BE2-0764E845E62C}"/>
          </ac:spMkLst>
        </pc:spChg>
        <pc:picChg chg="add del mod">
          <ac:chgData name="현희 조" userId="66a2a03c67606323" providerId="LiveId" clId="{61C142E7-F283-4286-94E6-DDA51EF634A0}" dt="2024-04-20T04:51:04.417" v="2693" actId="478"/>
          <ac:picMkLst>
            <pc:docMk/>
            <pc:sldMk cId="1690847431" sldId="269"/>
            <ac:picMk id="6" creationId="{CFF1FD46-4EF9-F076-0EF7-7CCF35C5B707}"/>
          </ac:picMkLst>
        </pc:picChg>
        <pc:picChg chg="add mod">
          <ac:chgData name="현희 조" userId="66a2a03c67606323" providerId="LiveId" clId="{61C142E7-F283-4286-94E6-DDA51EF634A0}" dt="2024-04-20T05:34:59.017" v="4180" actId="14100"/>
          <ac:picMkLst>
            <pc:docMk/>
            <pc:sldMk cId="1690847431" sldId="269"/>
            <ac:picMk id="10" creationId="{36447512-15BC-5FEA-61F5-12D51995F51D}"/>
          </ac:picMkLst>
        </pc:picChg>
        <pc:cxnChg chg="add mod">
          <ac:chgData name="현희 조" userId="66a2a03c67606323" providerId="LiveId" clId="{61C142E7-F283-4286-94E6-DDA51EF634A0}" dt="2024-04-20T05:35:21.187" v="4187" actId="14100"/>
          <ac:cxnSpMkLst>
            <pc:docMk/>
            <pc:sldMk cId="1690847431" sldId="269"/>
            <ac:cxnSpMk id="13" creationId="{7AE145B1-3354-65BF-7DF1-6EC05AF945AB}"/>
          </ac:cxnSpMkLst>
        </pc:cxnChg>
        <pc:cxnChg chg="add mod">
          <ac:chgData name="현희 조" userId="66a2a03c67606323" providerId="LiveId" clId="{61C142E7-F283-4286-94E6-DDA51EF634A0}" dt="2024-04-20T05:35:18.333" v="4186" actId="14100"/>
          <ac:cxnSpMkLst>
            <pc:docMk/>
            <pc:sldMk cId="1690847431" sldId="269"/>
            <ac:cxnSpMk id="15" creationId="{5FD5506D-0CB6-6390-BE99-7F71C136CEE4}"/>
          </ac:cxnSpMkLst>
        </pc:cxnChg>
      </pc:sldChg>
      <pc:sldChg chg="addSp delSp modSp new del mod">
        <pc:chgData name="현희 조" userId="66a2a03c67606323" providerId="LiveId" clId="{61C142E7-F283-4286-94E6-DDA51EF634A0}" dt="2024-04-20T05:24:30.061" v="3966" actId="47"/>
        <pc:sldMkLst>
          <pc:docMk/>
          <pc:sldMk cId="151516806" sldId="270"/>
        </pc:sldMkLst>
        <pc:spChg chg="mod">
          <ac:chgData name="현희 조" userId="66a2a03c67606323" providerId="LiveId" clId="{61C142E7-F283-4286-94E6-DDA51EF634A0}" dt="2024-04-20T05:04:35.500" v="3116" actId="20577"/>
          <ac:spMkLst>
            <pc:docMk/>
            <pc:sldMk cId="151516806" sldId="270"/>
            <ac:spMk id="2" creationId="{C77A5A78-47FF-E022-D0B8-CFB8BE9680F8}"/>
          </ac:spMkLst>
        </pc:spChg>
        <pc:spChg chg="del">
          <ac:chgData name="현희 조" userId="66a2a03c67606323" providerId="LiveId" clId="{61C142E7-F283-4286-94E6-DDA51EF634A0}" dt="2024-04-20T05:05:03.364" v="3117" actId="931"/>
          <ac:spMkLst>
            <pc:docMk/>
            <pc:sldMk cId="151516806" sldId="270"/>
            <ac:spMk id="3" creationId="{95551F84-EA84-4B92-4925-B5F0977697A6}"/>
          </ac:spMkLst>
        </pc:spChg>
        <pc:spChg chg="mod">
          <ac:chgData name="현희 조" userId="66a2a03c67606323" providerId="LiveId" clId="{61C142E7-F283-4286-94E6-DDA51EF634A0}" dt="2024-04-20T05:05:46.568" v="3130"/>
          <ac:spMkLst>
            <pc:docMk/>
            <pc:sldMk cId="151516806" sldId="270"/>
            <ac:spMk id="4" creationId="{FC315F65-096C-46A7-9D53-A8B3FFAFB59C}"/>
          </ac:spMkLst>
        </pc:spChg>
        <pc:spChg chg="add mod">
          <ac:chgData name="현희 조" userId="66a2a03c67606323" providerId="LiveId" clId="{61C142E7-F283-4286-94E6-DDA51EF634A0}" dt="2024-04-20T05:07:05.948" v="3285"/>
          <ac:spMkLst>
            <pc:docMk/>
            <pc:sldMk cId="151516806" sldId="270"/>
            <ac:spMk id="7" creationId="{45A5F439-7759-C16B-E676-019707E9B2B1}"/>
          </ac:spMkLst>
        </pc:spChg>
        <pc:spChg chg="add del mod">
          <ac:chgData name="현희 조" userId="66a2a03c67606323" providerId="LiveId" clId="{61C142E7-F283-4286-94E6-DDA51EF634A0}" dt="2024-04-20T05:20:52.807" v="3829" actId="478"/>
          <ac:spMkLst>
            <pc:docMk/>
            <pc:sldMk cId="151516806" sldId="270"/>
            <ac:spMk id="8" creationId="{9452F679-C46F-EF0D-B1E1-13358F827E82}"/>
          </ac:spMkLst>
        </pc:spChg>
        <pc:spChg chg="add mod">
          <ac:chgData name="현희 조" userId="66a2a03c67606323" providerId="LiveId" clId="{61C142E7-F283-4286-94E6-DDA51EF634A0}" dt="2024-04-20T05:23:03.379" v="3965" actId="20577"/>
          <ac:spMkLst>
            <pc:docMk/>
            <pc:sldMk cId="151516806" sldId="270"/>
            <ac:spMk id="9" creationId="{195847C5-3EEB-EB92-9BD0-22C0555D2DF3}"/>
          </ac:spMkLst>
        </pc:spChg>
        <pc:picChg chg="add mod">
          <ac:chgData name="현희 조" userId="66a2a03c67606323" providerId="LiveId" clId="{61C142E7-F283-4286-94E6-DDA51EF634A0}" dt="2024-04-20T05:22:13.764" v="3839" actId="14100"/>
          <ac:picMkLst>
            <pc:docMk/>
            <pc:sldMk cId="151516806" sldId="270"/>
            <ac:picMk id="6" creationId="{5A31EE20-D0A5-9CA8-234E-A80DABCC0C7B}"/>
          </ac:picMkLst>
        </pc:picChg>
      </pc:sldChg>
      <pc:sldChg chg="addSp delSp modSp new mod modClrScheme modAnim chgLayout">
        <pc:chgData name="현희 조" userId="66a2a03c67606323" providerId="LiveId" clId="{61C142E7-F283-4286-94E6-DDA51EF634A0}" dt="2024-04-20T07:02:19.654" v="6685"/>
        <pc:sldMkLst>
          <pc:docMk/>
          <pc:sldMk cId="2662703472" sldId="270"/>
        </pc:sldMkLst>
        <pc:spChg chg="add del mod ord">
          <ac:chgData name="현희 조" userId="66a2a03c67606323" providerId="LiveId" clId="{61C142E7-F283-4286-94E6-DDA51EF634A0}" dt="2024-04-20T07:01:32.497" v="6641" actId="700"/>
          <ac:spMkLst>
            <pc:docMk/>
            <pc:sldMk cId="2662703472" sldId="270"/>
            <ac:spMk id="2" creationId="{C73D5271-262A-44CB-E6EC-92D725BD0F64}"/>
          </ac:spMkLst>
        </pc:spChg>
        <pc:spChg chg="add del mod ord">
          <ac:chgData name="현희 조" userId="66a2a03c67606323" providerId="LiveId" clId="{61C142E7-F283-4286-94E6-DDA51EF634A0}" dt="2024-04-20T07:01:32.497" v="6641" actId="700"/>
          <ac:spMkLst>
            <pc:docMk/>
            <pc:sldMk cId="2662703472" sldId="270"/>
            <ac:spMk id="3" creationId="{35714642-D119-34E4-43FA-1E0BE23AB5EC}"/>
          </ac:spMkLst>
        </pc:spChg>
        <pc:spChg chg="mod ord">
          <ac:chgData name="현희 조" userId="66a2a03c67606323" providerId="LiveId" clId="{61C142E7-F283-4286-94E6-DDA51EF634A0}" dt="2024-04-20T07:01:32.497" v="6641" actId="700"/>
          <ac:spMkLst>
            <pc:docMk/>
            <pc:sldMk cId="2662703472" sldId="270"/>
            <ac:spMk id="4" creationId="{60A38FC3-E71A-5FF8-991D-5650760AB89F}"/>
          </ac:spMkLst>
        </pc:spChg>
        <pc:spChg chg="add del mod ord">
          <ac:chgData name="현희 조" userId="66a2a03c67606323" providerId="LiveId" clId="{61C142E7-F283-4286-94E6-DDA51EF634A0}" dt="2024-04-20T07:01:27.776" v="6640" actId="700"/>
          <ac:spMkLst>
            <pc:docMk/>
            <pc:sldMk cId="2662703472" sldId="270"/>
            <ac:spMk id="5" creationId="{CA3462A9-62A5-3CBA-ADCF-3130468BDF13}"/>
          </ac:spMkLst>
        </pc:spChg>
        <pc:spChg chg="add del mod ord">
          <ac:chgData name="현희 조" userId="66a2a03c67606323" providerId="LiveId" clId="{61C142E7-F283-4286-94E6-DDA51EF634A0}" dt="2024-04-20T07:01:27.776" v="6640" actId="700"/>
          <ac:spMkLst>
            <pc:docMk/>
            <pc:sldMk cId="2662703472" sldId="270"/>
            <ac:spMk id="6" creationId="{8F8AC389-DA44-0C6B-FB33-CCBF523AE6AB}"/>
          </ac:spMkLst>
        </pc:spChg>
        <pc:spChg chg="add mod ord">
          <ac:chgData name="현희 조" userId="66a2a03c67606323" providerId="LiveId" clId="{61C142E7-F283-4286-94E6-DDA51EF634A0}" dt="2024-04-20T07:01:50.607" v="6670" actId="122"/>
          <ac:spMkLst>
            <pc:docMk/>
            <pc:sldMk cId="2662703472" sldId="270"/>
            <ac:spMk id="7" creationId="{282DCC85-0ED4-6C87-F202-9C21B18A539F}"/>
          </ac:spMkLst>
        </pc:spChg>
        <pc:spChg chg="add del mod ord">
          <ac:chgData name="현희 조" userId="66a2a03c67606323" providerId="LiveId" clId="{61C142E7-F283-4286-94E6-DDA51EF634A0}" dt="2024-04-20T07:01:38.543" v="6642" actId="478"/>
          <ac:spMkLst>
            <pc:docMk/>
            <pc:sldMk cId="2662703472" sldId="270"/>
            <ac:spMk id="8" creationId="{B513636C-023A-30FE-770F-99446762B670}"/>
          </ac:spMkLst>
        </pc:spChg>
      </pc:sldChg>
      <pc:sldChg chg="addSp delSp modSp new mod setBg">
        <pc:chgData name="현희 조" userId="66a2a03c67606323" providerId="LiveId" clId="{61C142E7-F283-4286-94E6-DDA51EF634A0}" dt="2024-04-25T12:16:11.897" v="7109" actId="1076"/>
        <pc:sldMkLst>
          <pc:docMk/>
          <pc:sldMk cId="2903451858" sldId="271"/>
        </pc:sldMkLst>
        <pc:spChg chg="mod">
          <ac:chgData name="현희 조" userId="66a2a03c67606323" providerId="LiveId" clId="{61C142E7-F283-4286-94E6-DDA51EF634A0}" dt="2024-04-25T12:16:02.511" v="7106" actId="1076"/>
          <ac:spMkLst>
            <pc:docMk/>
            <pc:sldMk cId="2903451858" sldId="271"/>
            <ac:spMk id="2" creationId="{0B6E10D8-244F-70F6-51A5-B667C4668295}"/>
          </ac:spMkLst>
        </pc:spChg>
        <pc:spChg chg="del">
          <ac:chgData name="현희 조" userId="66a2a03c67606323" providerId="LiveId" clId="{61C142E7-F283-4286-94E6-DDA51EF634A0}" dt="2024-04-25T12:15:26.548" v="7090" actId="931"/>
          <ac:spMkLst>
            <pc:docMk/>
            <pc:sldMk cId="2903451858" sldId="271"/>
            <ac:spMk id="3" creationId="{1D208C9B-3647-5E51-FACB-6895E24B1014}"/>
          </ac:spMkLst>
        </pc:spChg>
        <pc:spChg chg="mod">
          <ac:chgData name="현희 조" userId="66a2a03c67606323" providerId="LiveId" clId="{61C142E7-F283-4286-94E6-DDA51EF634A0}" dt="2024-04-25T12:16:09.202" v="7108" actId="113"/>
          <ac:spMkLst>
            <pc:docMk/>
            <pc:sldMk cId="2903451858" sldId="271"/>
            <ac:spMk id="4" creationId="{E23841AD-1685-C1AF-6A51-CE67DA8EA17A}"/>
          </ac:spMkLst>
        </pc:spChg>
        <pc:spChg chg="add">
          <ac:chgData name="현희 조" userId="66a2a03c67606323" providerId="LiveId" clId="{61C142E7-F283-4286-94E6-DDA51EF634A0}" dt="2024-04-25T12:15:32.158" v="7094" actId="26606"/>
          <ac:spMkLst>
            <pc:docMk/>
            <pc:sldMk cId="2903451858" sldId="271"/>
            <ac:spMk id="11" creationId="{8C37C960-91F5-4F61-B2CD-8A037920720B}"/>
          </ac:spMkLst>
        </pc:spChg>
        <pc:picChg chg="add mod">
          <ac:chgData name="현희 조" userId="66a2a03c67606323" providerId="LiveId" clId="{61C142E7-F283-4286-94E6-DDA51EF634A0}" dt="2024-04-25T12:16:11.897" v="7109" actId="1076"/>
          <ac:picMkLst>
            <pc:docMk/>
            <pc:sldMk cId="2903451858" sldId="271"/>
            <ac:picMk id="6" creationId="{9DA7AFD5-C72F-3A34-21A2-8BC38ECDCD6C}"/>
          </ac:picMkLst>
        </pc:picChg>
      </pc:sldChg>
      <pc:sldChg chg="addSp delSp modSp new mod setBg modClrScheme chgLayout">
        <pc:chgData name="현희 조" userId="66a2a03c67606323" providerId="LiveId" clId="{61C142E7-F283-4286-94E6-DDA51EF634A0}" dt="2024-04-25T12:22:31.684" v="7437" actId="14100"/>
        <pc:sldMkLst>
          <pc:docMk/>
          <pc:sldMk cId="3387449843" sldId="272"/>
        </pc:sldMkLst>
        <pc:spChg chg="del mod ord">
          <ac:chgData name="현희 조" userId="66a2a03c67606323" providerId="LiveId" clId="{61C142E7-F283-4286-94E6-DDA51EF634A0}" dt="2024-04-25T12:16:50.619" v="7132" actId="700"/>
          <ac:spMkLst>
            <pc:docMk/>
            <pc:sldMk cId="3387449843" sldId="272"/>
            <ac:spMk id="2" creationId="{FA0C67FE-5061-C359-B6F5-1CAFD19C9FE7}"/>
          </ac:spMkLst>
        </pc:spChg>
        <pc:spChg chg="del mod ord">
          <ac:chgData name="현희 조" userId="66a2a03c67606323" providerId="LiveId" clId="{61C142E7-F283-4286-94E6-DDA51EF634A0}" dt="2024-04-25T12:16:50.619" v="7132" actId="700"/>
          <ac:spMkLst>
            <pc:docMk/>
            <pc:sldMk cId="3387449843" sldId="272"/>
            <ac:spMk id="3" creationId="{B3F49423-5923-89B1-AC29-B0EA621CA7D7}"/>
          </ac:spMkLst>
        </pc:spChg>
        <pc:spChg chg="del">
          <ac:chgData name="현희 조" userId="66a2a03c67606323" providerId="LiveId" clId="{61C142E7-F283-4286-94E6-DDA51EF634A0}" dt="2024-04-25T12:16:50.619" v="7132" actId="700"/>
          <ac:spMkLst>
            <pc:docMk/>
            <pc:sldMk cId="3387449843" sldId="272"/>
            <ac:spMk id="4" creationId="{794EC116-25A1-3B07-592B-F11C02B502F3}"/>
          </ac:spMkLst>
        </pc:spChg>
        <pc:spChg chg="mod ord">
          <ac:chgData name="현희 조" userId="66a2a03c67606323" providerId="LiveId" clId="{61C142E7-F283-4286-94E6-DDA51EF634A0}" dt="2024-04-25T12:22:03.386" v="7428" actId="26606"/>
          <ac:spMkLst>
            <pc:docMk/>
            <pc:sldMk cId="3387449843" sldId="272"/>
            <ac:spMk id="5" creationId="{CF187919-61E9-54CE-825A-2FC74D53123D}"/>
          </ac:spMkLst>
        </pc:spChg>
        <pc:spChg chg="add mod ord">
          <ac:chgData name="현희 조" userId="66a2a03c67606323" providerId="LiveId" clId="{61C142E7-F283-4286-94E6-DDA51EF634A0}" dt="2024-04-25T12:22:15.953" v="7433" actId="14100"/>
          <ac:spMkLst>
            <pc:docMk/>
            <pc:sldMk cId="3387449843" sldId="272"/>
            <ac:spMk id="6" creationId="{0761912B-D4F2-D02B-339A-ABDC45BEE16D}"/>
          </ac:spMkLst>
        </pc:spChg>
        <pc:spChg chg="add del mod ord">
          <ac:chgData name="현희 조" userId="66a2a03c67606323" providerId="LiveId" clId="{61C142E7-F283-4286-94E6-DDA51EF634A0}" dt="2024-04-25T12:17:38.202" v="7213" actId="931"/>
          <ac:spMkLst>
            <pc:docMk/>
            <pc:sldMk cId="3387449843" sldId="272"/>
            <ac:spMk id="7" creationId="{832057DA-96BE-5EC8-B72D-77AB4BF7CA86}"/>
          </ac:spMkLst>
        </pc:spChg>
        <pc:spChg chg="add del mod">
          <ac:chgData name="현희 조" userId="66a2a03c67606323" providerId="LiveId" clId="{61C142E7-F283-4286-94E6-DDA51EF634A0}" dt="2024-04-25T12:18:39.985" v="7254"/>
          <ac:spMkLst>
            <pc:docMk/>
            <pc:sldMk cId="3387449843" sldId="272"/>
            <ac:spMk id="13" creationId="{EA3F6A66-D097-8C71-8FAC-6BE6A468A4A1}"/>
          </ac:spMkLst>
        </pc:spChg>
        <pc:spChg chg="add del">
          <ac:chgData name="현희 조" userId="66a2a03c67606323" providerId="LiveId" clId="{61C142E7-F283-4286-94E6-DDA51EF634A0}" dt="2024-04-25T12:22:03.386" v="7428" actId="26606"/>
          <ac:spMkLst>
            <pc:docMk/>
            <pc:sldMk cId="3387449843" sldId="272"/>
            <ac:spMk id="14" creationId="{8C37C960-91F5-4F61-B2CD-8A037920720B}"/>
          </ac:spMkLst>
        </pc:spChg>
        <pc:spChg chg="add">
          <ac:chgData name="현희 조" userId="66a2a03c67606323" providerId="LiveId" clId="{61C142E7-F283-4286-94E6-DDA51EF634A0}" dt="2024-04-25T12:22:03.386" v="7428" actId="26606"/>
          <ac:spMkLst>
            <pc:docMk/>
            <pc:sldMk cId="3387449843" sldId="272"/>
            <ac:spMk id="19" creationId="{7D8A8D11-DB51-43C0-8618-65C820DB4B86}"/>
          </ac:spMkLst>
        </pc:spChg>
        <pc:picChg chg="add mod">
          <ac:chgData name="현희 조" userId="66a2a03c67606323" providerId="LiveId" clId="{61C142E7-F283-4286-94E6-DDA51EF634A0}" dt="2024-04-25T12:22:31.684" v="7437" actId="14100"/>
          <ac:picMkLst>
            <pc:docMk/>
            <pc:sldMk cId="3387449843" sldId="272"/>
            <ac:picMk id="9" creationId="{F2EE0B6D-C9C8-5597-9F67-C641916E6515}"/>
          </ac:picMkLst>
        </pc:picChg>
        <pc:cxnChg chg="add del mod">
          <ac:chgData name="현희 조" userId="66a2a03c67606323" providerId="LiveId" clId="{61C142E7-F283-4286-94E6-DDA51EF634A0}" dt="2024-04-25T12:18:46.415" v="7255" actId="478"/>
          <ac:cxnSpMkLst>
            <pc:docMk/>
            <pc:sldMk cId="3387449843" sldId="272"/>
            <ac:cxnSpMk id="11" creationId="{E4B26BA9-E087-08CD-85FC-2F9BF988880B}"/>
          </ac:cxnSpMkLst>
        </pc:cxnChg>
      </pc:sldChg>
      <pc:sldChg chg="addSp delSp modSp new mod setBg modClrScheme chgLayout">
        <pc:chgData name="현희 조" userId="66a2a03c67606323" providerId="LiveId" clId="{61C142E7-F283-4286-94E6-DDA51EF634A0}" dt="2024-04-25T12:22:27.662" v="7436" actId="14100"/>
        <pc:sldMkLst>
          <pc:docMk/>
          <pc:sldMk cId="708635988" sldId="273"/>
        </pc:sldMkLst>
        <pc:spChg chg="del mod ord">
          <ac:chgData name="현희 조" userId="66a2a03c67606323" providerId="LiveId" clId="{61C142E7-F283-4286-94E6-DDA51EF634A0}" dt="2024-04-25T12:19:22.018" v="7261" actId="700"/>
          <ac:spMkLst>
            <pc:docMk/>
            <pc:sldMk cId="708635988" sldId="273"/>
            <ac:spMk id="2" creationId="{4D9F83D9-A069-5734-BEC7-101B43EBEB71}"/>
          </ac:spMkLst>
        </pc:spChg>
        <pc:spChg chg="del mod ord">
          <ac:chgData name="현희 조" userId="66a2a03c67606323" providerId="LiveId" clId="{61C142E7-F283-4286-94E6-DDA51EF634A0}" dt="2024-04-25T12:19:22.018" v="7261" actId="700"/>
          <ac:spMkLst>
            <pc:docMk/>
            <pc:sldMk cId="708635988" sldId="273"/>
            <ac:spMk id="3" creationId="{E60559C1-AE73-21E5-1364-1DD6C6DDA53E}"/>
          </ac:spMkLst>
        </pc:spChg>
        <pc:spChg chg="del">
          <ac:chgData name="현희 조" userId="66a2a03c67606323" providerId="LiveId" clId="{61C142E7-F283-4286-94E6-DDA51EF634A0}" dt="2024-04-25T12:19:22.018" v="7261" actId="700"/>
          <ac:spMkLst>
            <pc:docMk/>
            <pc:sldMk cId="708635988" sldId="273"/>
            <ac:spMk id="4" creationId="{3BDF6D54-700A-5000-B769-05B1ADE06235}"/>
          </ac:spMkLst>
        </pc:spChg>
        <pc:spChg chg="mod ord">
          <ac:chgData name="현희 조" userId="66a2a03c67606323" providerId="LiveId" clId="{61C142E7-F283-4286-94E6-DDA51EF634A0}" dt="2024-04-25T12:20:46.562" v="7361" actId="26606"/>
          <ac:spMkLst>
            <pc:docMk/>
            <pc:sldMk cId="708635988" sldId="273"/>
            <ac:spMk id="5" creationId="{28F2858C-9066-E1C5-636E-501096973CF8}"/>
          </ac:spMkLst>
        </pc:spChg>
        <pc:spChg chg="add mod ord">
          <ac:chgData name="현희 조" userId="66a2a03c67606323" providerId="LiveId" clId="{61C142E7-F283-4286-94E6-DDA51EF634A0}" dt="2024-04-25T12:21:56.728" v="7427" actId="20577"/>
          <ac:spMkLst>
            <pc:docMk/>
            <pc:sldMk cId="708635988" sldId="273"/>
            <ac:spMk id="6" creationId="{E3D85ECD-24A1-951A-5215-4D597FFFE116}"/>
          </ac:spMkLst>
        </pc:spChg>
        <pc:spChg chg="add del mod ord">
          <ac:chgData name="현희 조" userId="66a2a03c67606323" providerId="LiveId" clId="{61C142E7-F283-4286-94E6-DDA51EF634A0}" dt="2024-04-25T12:20:07.239" v="7350" actId="931"/>
          <ac:spMkLst>
            <pc:docMk/>
            <pc:sldMk cId="708635988" sldId="273"/>
            <ac:spMk id="7" creationId="{8FB6BAD3-660F-E8B9-64A8-7CCBA4F57CD9}"/>
          </ac:spMkLst>
        </pc:spChg>
        <pc:spChg chg="add del mod">
          <ac:chgData name="현희 조" userId="66a2a03c67606323" providerId="LiveId" clId="{61C142E7-F283-4286-94E6-DDA51EF634A0}" dt="2024-04-25T12:21:47.802" v="7402" actId="478"/>
          <ac:spMkLst>
            <pc:docMk/>
            <pc:sldMk cId="708635988" sldId="273"/>
            <ac:spMk id="10" creationId="{2751C284-D14C-7118-2568-B5BAC86FE4C6}"/>
          </ac:spMkLst>
        </pc:spChg>
        <pc:spChg chg="add del">
          <ac:chgData name="현희 조" userId="66a2a03c67606323" providerId="LiveId" clId="{61C142E7-F283-4286-94E6-DDA51EF634A0}" dt="2024-04-25T12:20:45.892" v="7358" actId="26606"/>
          <ac:spMkLst>
            <pc:docMk/>
            <pc:sldMk cId="708635988" sldId="273"/>
            <ac:spMk id="14" creationId="{7D8A8D11-DB51-43C0-8618-65C820DB4B86}"/>
          </ac:spMkLst>
        </pc:spChg>
        <pc:spChg chg="add del">
          <ac:chgData name="현희 조" userId="66a2a03c67606323" providerId="LiveId" clId="{61C142E7-F283-4286-94E6-DDA51EF634A0}" dt="2024-04-25T12:20:46.556" v="7360" actId="26606"/>
          <ac:spMkLst>
            <pc:docMk/>
            <pc:sldMk cId="708635988" sldId="273"/>
            <ac:spMk id="16" creationId="{8C37C960-91F5-4F61-B2CD-8A037920720B}"/>
          </ac:spMkLst>
        </pc:spChg>
        <pc:spChg chg="add">
          <ac:chgData name="현희 조" userId="66a2a03c67606323" providerId="LiveId" clId="{61C142E7-F283-4286-94E6-DDA51EF634A0}" dt="2024-04-25T12:20:46.562" v="7361" actId="26606"/>
          <ac:spMkLst>
            <pc:docMk/>
            <pc:sldMk cId="708635988" sldId="273"/>
            <ac:spMk id="18" creationId="{7D8A8D11-DB51-43C0-8618-65C820DB4B86}"/>
          </ac:spMkLst>
        </pc:spChg>
        <pc:picChg chg="add mod">
          <ac:chgData name="현희 조" userId="66a2a03c67606323" providerId="LiveId" clId="{61C142E7-F283-4286-94E6-DDA51EF634A0}" dt="2024-04-25T12:22:27.662" v="7436" actId="14100"/>
          <ac:picMkLst>
            <pc:docMk/>
            <pc:sldMk cId="708635988" sldId="273"/>
            <ac:picMk id="9" creationId="{E6794A9A-BF1B-B6DD-D34E-3E9F809B99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D9B807F-A1D8-8416-A8D2-67CC72E29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DFD144-F0B0-8C7B-1060-CCCAB9C896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21A9B-6754-4990-BEEC-56154172CD19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25B2E8-D348-6AA3-9863-410EAEAFDE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387FCD-E10B-E9B5-5EE0-83BD797B0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4E1E3-A4A3-4FC4-85D8-362B7A0605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0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28E60-3A2C-41BF-A71B-82474AA7691A}" type="datetimeFigureOut">
              <a:rPr lang="ko-KR" altLang="en-US" smtClean="0"/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11444-274E-4986-8555-08DF6C1A1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899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393684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30D0EA-E526-C004-E6AA-BDD9F8ED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72945" y="6310312"/>
            <a:ext cx="3202709" cy="365125"/>
          </a:xfrm>
        </p:spPr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B5954C-FADB-E1F9-3115-93FA61A0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5518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B6AA-E76A-4DBF-9AF2-E20A7B47D75D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8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31FB-369C-4067-873A-03850952F13E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2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6234-761E-4923-9452-9B225366AEDD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F3E8-B61B-49FB-919F-F5E6B59630D4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6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5766-54AC-4685-9DD1-94BC1697580E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292E-71B2-401E-82C3-C98E95B9A4E3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494A-D9D1-43AD-BA0B-8B23C6F7FF8D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5C160-AA0A-4449-91BA-69FC62BB5695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603F9-4A26-4C63-AD6D-F0A51E883BE8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8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C6DF-998A-4E09-BDCA-3D91ACBCA1B0}" type="datetime1">
              <a:rPr lang="en-US" altLang="ko-KR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E0BD1-3258-4157-891C-FA5C92BD9DFD}" type="datetime1">
              <a:rPr lang="en-US" altLang="ko-KR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5400" b="1" kern="1200" spc="3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5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 spc="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5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 spc="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5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 spc="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5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 spc="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5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 spc="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o5V-u-Rj9O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그림 50" descr="연한 회색 배경에 추상적인 연결">
            <a:extLst>
              <a:ext uri="{FF2B5EF4-FFF2-40B4-BE49-F238E27FC236}">
                <a16:creationId xmlns:a16="http://schemas.microsoft.com/office/drawing/2014/main" id="{A652B46C-FFC3-EE33-31BF-0EB33FA53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EC4C41B-9B65-4283-96DC-E31F9E045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4986" y="0"/>
            <a:ext cx="36770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65B49D-2421-5C01-3CA8-C52F3D15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690" y="3429000"/>
            <a:ext cx="5148597" cy="236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en-US" altLang="ko-KR" sz="6600"/>
              <a:t>ProJect  </a:t>
            </a:r>
            <a:r>
              <a:rPr lang="ko-KR" altLang="en-US" sz="6600"/>
              <a:t>중간평가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4AEF2AC-2123-1DFB-8A8C-5ADCA1E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sz="1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조민희</a:t>
            </a:r>
            <a:endParaRPr lang="en-US" sz="15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07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761912B-D4F2-D02B-339A-ABDC45BE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659527"/>
            <a:ext cx="4530212" cy="3390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90000"/>
              </a:lnSpc>
            </a:pPr>
            <a:r>
              <a:rPr lang="ko-KR" altLang="en-US" sz="5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en-US" altLang="ko-KR" sz="5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5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제스처 제어 데이터 분석 방법</a:t>
            </a:r>
          </a:p>
        </p:txBody>
      </p:sp>
      <p:pic>
        <p:nvPicPr>
          <p:cNvPr id="9" name="내용 개체 틀 8" descr="텍스트, 스크린샷, 도표, 라인이(가) 표시된 사진">
            <a:extLst>
              <a:ext uri="{FF2B5EF4-FFF2-40B4-BE49-F238E27FC236}">
                <a16:creationId xmlns:a16="http://schemas.microsoft.com/office/drawing/2014/main" id="{F2EE0B6D-C9C8-5597-9F67-C641916E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r="-3" b="77"/>
          <a:stretch/>
        </p:blipFill>
        <p:spPr>
          <a:xfrm>
            <a:off x="5279923" y="659526"/>
            <a:ext cx="6308844" cy="5601829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187919-61E9-54CE-825A-2FC74D53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조민희</a:t>
            </a:r>
            <a:endParaRPr lang="en-US" b="1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44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D1300-1038-D9F6-ECC0-55A9B152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3225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공중 해상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 분석 방법</a:t>
            </a:r>
          </a:p>
        </p:txBody>
      </p:sp>
      <p:pic>
        <p:nvPicPr>
          <p:cNvPr id="23" name="내용 개체 틀 22" descr="텍스트, 도표, 라인, 그래프이(가) 표시된 사진">
            <a:extLst>
              <a:ext uri="{FF2B5EF4-FFF2-40B4-BE49-F238E27FC236}">
                <a16:creationId xmlns:a16="http://schemas.microsoft.com/office/drawing/2014/main" id="{ACE33719-7A79-38C2-8800-81A397713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7" y="1465006"/>
            <a:ext cx="3549011" cy="2448233"/>
          </a:xfrm>
        </p:spPr>
      </p:pic>
      <p:pic>
        <p:nvPicPr>
          <p:cNvPr id="26" name="내용 개체 틀 25" descr="텍스트, 도표, 라인, 스크린샷이(가) 표시된 사진">
            <a:extLst>
              <a:ext uri="{FF2B5EF4-FFF2-40B4-BE49-F238E27FC236}">
                <a16:creationId xmlns:a16="http://schemas.microsoft.com/office/drawing/2014/main" id="{14E5ED22-C760-CE43-F6DB-AC7F0C7EBE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8" y="4282571"/>
            <a:ext cx="3528240" cy="2438904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DCF6AB-9FB8-4FCC-6152-E655612E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b="1" dirty="0"/>
              <a:t>2405340105 - </a:t>
            </a:r>
            <a:r>
              <a:rPr lang="ko-KR" altLang="en-US" sz="1600" b="1" dirty="0"/>
              <a:t>조민희</a:t>
            </a:r>
            <a:endParaRPr 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9E3BA-7ECD-E64D-0CE2-6BAA4EDA83BB}"/>
              </a:ext>
            </a:extLst>
          </p:cNvPr>
          <p:cNvSpPr txBox="1"/>
          <p:nvPr/>
        </p:nvSpPr>
        <p:spPr>
          <a:xfrm>
            <a:off x="187918" y="1087988"/>
            <a:ext cx="25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그래프 분석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3F98616-B277-D625-9C44-1ADAEAEAD8DF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1941653" y="3913239"/>
            <a:ext cx="10385" cy="369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, 도표, 라인, 그래프이(가) 표시된 사진">
            <a:extLst>
              <a:ext uri="{FF2B5EF4-FFF2-40B4-BE49-F238E27FC236}">
                <a16:creationId xmlns:a16="http://schemas.microsoft.com/office/drawing/2014/main" id="{DDC49AC9-5212-5560-4D40-6B59BA3EC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27" y="1087988"/>
            <a:ext cx="3032242" cy="2536722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179B858-AB75-1AE1-5080-81CD9409D5CA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 flipV="1">
            <a:off x="3716158" y="2356349"/>
            <a:ext cx="556969" cy="332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 descr="텍스트, 도표, 스크린샷, 다채로움이(가) 표시된 사진">
            <a:extLst>
              <a:ext uri="{FF2B5EF4-FFF2-40B4-BE49-F238E27FC236}">
                <a16:creationId xmlns:a16="http://schemas.microsoft.com/office/drawing/2014/main" id="{CC2943EE-09FE-F3C3-B31F-E2A65ED30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27" y="3746091"/>
            <a:ext cx="3032242" cy="2623494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56DE572-B521-177E-29E9-AF1A9EE0711B}"/>
              </a:ext>
            </a:extLst>
          </p:cNvPr>
          <p:cNvCxnSpPr>
            <a:cxnSpLocks/>
            <a:stCxn id="26" idx="3"/>
            <a:endCxn id="49" idx="1"/>
          </p:cNvCxnSpPr>
          <p:nvPr/>
        </p:nvCxnSpPr>
        <p:spPr>
          <a:xfrm flipV="1">
            <a:off x="3716158" y="5057838"/>
            <a:ext cx="556969" cy="444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 descr="텍스트, 스크린샷, 도표, 그래프이(가) 표시된 사진">
            <a:extLst>
              <a:ext uri="{FF2B5EF4-FFF2-40B4-BE49-F238E27FC236}">
                <a16:creationId xmlns:a16="http://schemas.microsoft.com/office/drawing/2014/main" id="{F911CE5D-C20B-7867-3315-996478160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077" y="1465006"/>
            <a:ext cx="2044006" cy="19639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E3B148C-8C3D-982A-F754-B137BE18079D}"/>
              </a:ext>
            </a:extLst>
          </p:cNvPr>
          <p:cNvSpPr txBox="1"/>
          <p:nvPr/>
        </p:nvSpPr>
        <p:spPr>
          <a:xfrm>
            <a:off x="7822138" y="1047326"/>
            <a:ext cx="257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수 분석</a:t>
            </a:r>
          </a:p>
        </p:txBody>
      </p:sp>
      <p:pic>
        <p:nvPicPr>
          <p:cNvPr id="61" name="그림 60" descr="스크린샷, 텍스트, 도표, 라인이(가) 표시된 사진">
            <a:extLst>
              <a:ext uri="{FF2B5EF4-FFF2-40B4-BE49-F238E27FC236}">
                <a16:creationId xmlns:a16="http://schemas.microsoft.com/office/drawing/2014/main" id="{33088912-31FE-896D-DE0F-F5A98B274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38" y="3913240"/>
            <a:ext cx="4114800" cy="2376990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609C422-955B-E9A5-8346-86EC66BF3435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 flipH="1">
            <a:off x="9919738" y="3429000"/>
            <a:ext cx="1062342" cy="484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BD63A731-F20A-C4C2-B479-91EB86069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35" y="1457320"/>
            <a:ext cx="2147821" cy="2136165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BFA9F8C-7C3C-7DA8-9958-36D317A5799E}"/>
              </a:ext>
            </a:extLst>
          </p:cNvPr>
          <p:cNvCxnSpPr>
            <a:cxnSpLocks/>
            <a:stCxn id="38" idx="2"/>
            <a:endCxn id="61" idx="0"/>
          </p:cNvCxnSpPr>
          <p:nvPr/>
        </p:nvCxnSpPr>
        <p:spPr>
          <a:xfrm>
            <a:off x="8674246" y="3593485"/>
            <a:ext cx="1245492" cy="31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1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3D85ECD-24A1-951A-5215-4D597FFF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59527"/>
            <a:ext cx="4638567" cy="3390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90000"/>
              </a:lnSpc>
            </a:pPr>
            <a:r>
              <a:rPr lang="ko-KR" altLang="en-US" sz="5600" dirty="0"/>
              <a:t>공중 해상 </a:t>
            </a:r>
            <a:r>
              <a:rPr lang="ko-KR" altLang="en-US" sz="5600" dirty="0" err="1"/>
              <a:t>드론</a:t>
            </a:r>
            <a:r>
              <a:rPr lang="en-US" altLang="ko-KR" sz="5600" dirty="0"/>
              <a:t> </a:t>
            </a:r>
            <a:r>
              <a:rPr lang="ko-KR" altLang="en-US" sz="5600" dirty="0"/>
              <a:t>데이터 분석 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6794A9A-BF1B-B6DD-D34E-3E9F809B9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7" y="659528"/>
            <a:ext cx="6361470" cy="5601828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2858C-9066-E1C5-636E-50109697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조민희</a:t>
            </a:r>
            <a:endParaRPr lang="en-US" b="1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63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AD3A1-BA9C-DA96-30AB-BE7FD2F9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59527"/>
            <a:ext cx="4638567" cy="3390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ko-KR" altLang="en-US" sz="6600" dirty="0"/>
              <a:t>모델</a:t>
            </a:r>
          </a:p>
        </p:txBody>
      </p:sp>
      <p:pic>
        <p:nvPicPr>
          <p:cNvPr id="34" name="Graphic 7" descr="데이터베이스 개요">
            <a:extLst>
              <a:ext uri="{FF2B5EF4-FFF2-40B4-BE49-F238E27FC236}">
                <a16:creationId xmlns:a16="http://schemas.microsoft.com/office/drawing/2014/main" id="{EED74116-648A-FD5E-97DB-4D600B9F1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1" y="682617"/>
            <a:ext cx="5492766" cy="549276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B5DECC-52F1-FD71-1DC9-267D7DBA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500" b="1" kern="1200" dirty="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sz="1500" b="1" kern="1200" dirty="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조민희</a:t>
            </a:r>
            <a:endParaRPr lang="en-US" sz="1500" b="1" kern="1200" dirty="0">
              <a:solidFill>
                <a:schemeClr val="tx1">
                  <a:tint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9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E5851-35B8-84FC-3313-3FB089A3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23174" cy="924231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ko-KR" altLang="en-US" sz="4600" dirty="0" err="1"/>
              <a:t>드론</a:t>
            </a:r>
            <a:r>
              <a:rPr lang="ko-KR" altLang="en-US" sz="4600" dirty="0"/>
              <a:t> 제스처 데이터</a:t>
            </a:r>
            <a:r>
              <a:rPr lang="en-US" altLang="ko-KR" sz="4600" dirty="0"/>
              <a:t>or</a:t>
            </a:r>
            <a:r>
              <a:rPr lang="ko-KR" altLang="en-US" sz="4600" dirty="0"/>
              <a:t> 공중 해상 </a:t>
            </a:r>
            <a:r>
              <a:rPr lang="ko-KR" altLang="en-US" sz="4600" dirty="0" err="1"/>
              <a:t>드론</a:t>
            </a:r>
            <a:r>
              <a:rPr lang="ko-KR" altLang="en-US" sz="4600" dirty="0"/>
              <a:t> 모델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25D95A-F540-B01E-D14F-349F04EA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2405340105 -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조민희</a:t>
            </a: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 descr="나무, 콜라주, 스크린샷, 야외이(가) 표시된 사진">
            <a:extLst>
              <a:ext uri="{FF2B5EF4-FFF2-40B4-BE49-F238E27FC236}">
                <a16:creationId xmlns:a16="http://schemas.microsoft.com/office/drawing/2014/main" id="{6D55D323-6DD7-8E2F-7545-6E39D385F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1" y="1607129"/>
            <a:ext cx="5309946" cy="4520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9DE5C1-387F-C4A4-6479-3BCBB1EC6D0F}"/>
              </a:ext>
            </a:extLst>
          </p:cNvPr>
          <p:cNvSpPr txBox="1"/>
          <p:nvPr/>
        </p:nvSpPr>
        <p:spPr>
          <a:xfrm>
            <a:off x="333771" y="1109199"/>
            <a:ext cx="5309946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사람에 제스처를 촬영한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8" name="그림 17" descr="콜라주, 스크린샷, 나무, 식물이(가) 표시된 사진">
            <a:extLst>
              <a:ext uri="{FF2B5EF4-FFF2-40B4-BE49-F238E27FC236}">
                <a16:creationId xmlns:a16="http://schemas.microsoft.com/office/drawing/2014/main" id="{2E092086-F106-E49B-A860-3BA71DEB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46" y="1607129"/>
            <a:ext cx="5870384" cy="45354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32C8D6-AC6E-5805-BAFB-EB5679860E61}"/>
              </a:ext>
            </a:extLst>
          </p:cNvPr>
          <p:cNvSpPr txBox="1"/>
          <p:nvPr/>
        </p:nvSpPr>
        <p:spPr>
          <a:xfrm>
            <a:off x="5987846" y="1130922"/>
            <a:ext cx="47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공중에서 해상을 촬영한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4679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5" descr="성과 저하를 보여주는 돋보기">
            <a:extLst>
              <a:ext uri="{FF2B5EF4-FFF2-40B4-BE49-F238E27FC236}">
                <a16:creationId xmlns:a16="http://schemas.microsoft.com/office/drawing/2014/main" id="{55315EB7-3C3B-0ADF-8534-A4FC9BDC8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7B3B96-A927-F047-1BE6-1532CFB6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ko-KR" altLang="en-US" sz="6600">
                <a:solidFill>
                  <a:srgbClr val="FFFFFF"/>
                </a:solidFill>
              </a:rPr>
              <a:t>데이터 분석결과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E68406-EF8B-9C45-AAB8-BFB9B028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조민희</a:t>
            </a:r>
            <a:endParaRPr lang="en-US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97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FC250-BB9A-2A03-D1E5-D094EE72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915809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ko-KR" altLang="en-US" sz="4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제스처 데이터 </a:t>
            </a:r>
            <a:r>
              <a:rPr lang="en-US" altLang="ko-KR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ko-KR" alt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공중 해상 분석 결과</a:t>
            </a:r>
          </a:p>
        </p:txBody>
      </p:sp>
      <p:pic>
        <p:nvPicPr>
          <p:cNvPr id="6" name="내용 개체 틀 5" descr="물, 지도, 스크린샷, 호수이(가) 표시된 사진&#10;&#10;자동 생성된 설명">
            <a:extLst>
              <a:ext uri="{FF2B5EF4-FFF2-40B4-BE49-F238E27FC236}">
                <a16:creationId xmlns:a16="http://schemas.microsoft.com/office/drawing/2014/main" id="{D16D2398-F9D2-52F4-EDBA-3FB35CB60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57" y="1280823"/>
            <a:ext cx="4670323" cy="233265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0ACC32-BCAB-A257-2EC1-380842D7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500" b="1" dirty="0"/>
              <a:t>2405340105 - </a:t>
            </a:r>
            <a:r>
              <a:rPr lang="ko-KR" altLang="en-US" sz="1500" b="1" dirty="0"/>
              <a:t>조민희</a:t>
            </a:r>
            <a:endParaRPr 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08365-A61A-C80E-5828-F368CC3A11A3}"/>
              </a:ext>
            </a:extLst>
          </p:cNvPr>
          <p:cNvSpPr txBox="1"/>
          <p:nvPr/>
        </p:nvSpPr>
        <p:spPr>
          <a:xfrm>
            <a:off x="6957549" y="926880"/>
            <a:ext cx="38444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공중 해상  분석 결과</a:t>
            </a:r>
          </a:p>
        </p:txBody>
      </p:sp>
      <p:pic>
        <p:nvPicPr>
          <p:cNvPr id="11" name="그림 10" descr="야외, 식물, 자연, 산이(가) 표시된 사진&#10;&#10;자동 생성된 설명">
            <a:extLst>
              <a:ext uri="{FF2B5EF4-FFF2-40B4-BE49-F238E27FC236}">
                <a16:creationId xmlns:a16="http://schemas.microsoft.com/office/drawing/2014/main" id="{586E2FCF-F36E-A593-ED73-528EB4F02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426" y="3960233"/>
            <a:ext cx="4114800" cy="250795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BAABE8-3B8E-B870-54D8-0CC5CD160BA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9424219" y="3613474"/>
            <a:ext cx="550607" cy="346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C9E752-7FD9-CE98-1134-4A93C47D9805}"/>
              </a:ext>
            </a:extLst>
          </p:cNvPr>
          <p:cNvSpPr txBox="1"/>
          <p:nvPr/>
        </p:nvSpPr>
        <p:spPr>
          <a:xfrm>
            <a:off x="432618" y="919695"/>
            <a:ext cx="3067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제스처 분석 결과</a:t>
            </a:r>
          </a:p>
        </p:txBody>
      </p:sp>
      <p:pic>
        <p:nvPicPr>
          <p:cNvPr id="19" name="그림 18" descr="의류, 장례, 신발류, 청바지이(가) 표시된 사진">
            <a:extLst>
              <a:ext uri="{FF2B5EF4-FFF2-40B4-BE49-F238E27FC236}">
                <a16:creationId xmlns:a16="http://schemas.microsoft.com/office/drawing/2014/main" id="{96A194CB-FB8F-EC22-AB06-7AB43DBD8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7" y="1234263"/>
            <a:ext cx="4670323" cy="2194737"/>
          </a:xfrm>
          <a:prstGeom prst="rect">
            <a:avLst/>
          </a:prstGeom>
        </p:spPr>
      </p:pic>
      <p:pic>
        <p:nvPicPr>
          <p:cNvPr id="21" name="그림 20" descr="나무, 야외, 스크린샷, 콜라주이(가) 표시된 사진&#10;&#10;자동 생성된 설명">
            <a:extLst>
              <a:ext uri="{FF2B5EF4-FFF2-40B4-BE49-F238E27FC236}">
                <a16:creationId xmlns:a16="http://schemas.microsoft.com/office/drawing/2014/main" id="{5D84A891-82F1-CED3-D3BE-47D597046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58" y="3754202"/>
            <a:ext cx="4586749" cy="246142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040190-6E4D-7BD1-2F0B-573446FD22E0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2767779" y="3429000"/>
            <a:ext cx="1128254" cy="325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70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D221E-7287-54C5-1C4B-3362D31D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081548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ko-KR" altLang="en-US" dirty="0"/>
              <a:t>비고</a:t>
            </a:r>
          </a:p>
        </p:txBody>
      </p:sp>
      <p:pic>
        <p:nvPicPr>
          <p:cNvPr id="5" name="내용 개체 틀 4" descr="교통, 비행, 항공기, 드론이(가) 표시된 사진">
            <a:extLst>
              <a:ext uri="{FF2B5EF4-FFF2-40B4-BE49-F238E27FC236}">
                <a16:creationId xmlns:a16="http://schemas.microsoft.com/office/drawing/2014/main" id="{C91C8377-EABC-A6E7-9DB4-874C6EF8A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970934"/>
            <a:ext cx="11277599" cy="5272549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10092F-911D-EB93-8964-3D8346A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2405340105 - </a:t>
            </a:r>
            <a:r>
              <a:rPr lang="ko-KR" alt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조민희</a:t>
            </a:r>
            <a:endParaRPr 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8794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A38FC3-E71A-5FF8-991D-5650760A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2405340105 - </a:t>
            </a:r>
            <a:r>
              <a:rPr lang="ko-KR" altLang="en-US"/>
              <a:t>조민희</a:t>
            </a:r>
            <a:endParaRPr 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82DCC85-0ED4-6C87-F202-9C21B18A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073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7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158EF9-5A96-1956-093C-97591DE4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ko-KR" altLang="en-US" dirty="0"/>
              <a:t>목차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42AD170C-78F2-0BBB-A98D-1DF1EB9AF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726857" cy="3096573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 방법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분석 방법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분석 결과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비고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Graphic 7" descr="Magnifying glass">
            <a:extLst>
              <a:ext uri="{FF2B5EF4-FFF2-40B4-BE49-F238E27FC236}">
                <a16:creationId xmlns:a16="http://schemas.microsoft.com/office/drawing/2014/main" id="{ACCC0835-0B26-8236-8FF8-8EBDEEED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A597C9-2B0C-A188-AD8C-146CC2DF3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67018" y="6290241"/>
            <a:ext cx="3001297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</a:rPr>
              <a:t>2405340105 - </a:t>
            </a:r>
            <a:r>
              <a:rPr lang="ko-KR" altLang="en-US" sz="1500" b="1" dirty="0">
                <a:solidFill>
                  <a:schemeClr val="tx1"/>
                </a:solidFill>
              </a:rPr>
              <a:t>조민희</a:t>
            </a:r>
            <a:endParaRPr 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9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00373C-49B8-166A-1D3B-D864BD2C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10746213" cy="24552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ko-KR" altLang="en-US" sz="6600" dirty="0"/>
              <a:t>프로젝트 개요</a:t>
            </a:r>
          </a:p>
        </p:txBody>
      </p:sp>
      <p:pic>
        <p:nvPicPr>
          <p:cNvPr id="37" name="Graphic 8" descr="새로운 팀 프로젝트">
            <a:extLst>
              <a:ext uri="{FF2B5EF4-FFF2-40B4-BE49-F238E27FC236}">
                <a16:creationId xmlns:a16="http://schemas.microsoft.com/office/drawing/2014/main" id="{096C255D-8887-20A3-BDCE-0D0D01654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1906" y="3357317"/>
            <a:ext cx="2862508" cy="2862508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FEB027-BE02-B0D4-9F00-B61FA768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5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sz="15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조민희</a:t>
            </a:r>
            <a:endParaRPr lang="en-US" sz="15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92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8691B-E0E9-2E1B-56BA-5291730B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0"/>
            <a:ext cx="12192000" cy="1022554"/>
          </a:xfrm>
        </p:spPr>
        <p:txBody>
          <a:bodyPr/>
          <a:lstStyle/>
          <a:p>
            <a:pPr marL="685800" indent="-6858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</a:t>
            </a:r>
          </a:p>
        </p:txBody>
      </p:sp>
      <p:pic>
        <p:nvPicPr>
          <p:cNvPr id="12" name="내용 개체 틀 11" descr="텍스트, 스크린샷이(가) 표시된 사진">
            <a:extLst>
              <a:ext uri="{FF2B5EF4-FFF2-40B4-BE49-F238E27FC236}">
                <a16:creationId xmlns:a16="http://schemas.microsoft.com/office/drawing/2014/main" id="{C45508FF-3271-C812-06D4-51BF731847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3" y="1655879"/>
            <a:ext cx="5931311" cy="3978005"/>
          </a:xfrm>
        </p:spPr>
      </p:pic>
      <p:pic>
        <p:nvPicPr>
          <p:cNvPr id="14" name="내용 개체 틀 13" descr="텍스트, 야외, 스크린샷, 집이(가) 표시된 사진">
            <a:extLst>
              <a:ext uri="{FF2B5EF4-FFF2-40B4-BE49-F238E27FC236}">
                <a16:creationId xmlns:a16="http://schemas.microsoft.com/office/drawing/2014/main" id="{DD563481-975E-F26A-9312-82D9874073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70279"/>
            <a:ext cx="5931311" cy="3963605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41AE85-5990-569D-82E4-2DBFD4FA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0557"/>
            <a:ext cx="4114800" cy="365125"/>
          </a:xfrm>
        </p:spPr>
        <p:txBody>
          <a:bodyPr/>
          <a:lstStyle/>
          <a:p>
            <a:r>
              <a:rPr lang="en-US" altLang="ko-KR" sz="1600" b="1" dirty="0"/>
              <a:t>2405340105 - </a:t>
            </a:r>
            <a:r>
              <a:rPr lang="ko-KR" altLang="en-US" sz="1600" b="1" dirty="0"/>
              <a:t>조민희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393DC-623E-0CCD-418A-CB3EF815543E}"/>
              </a:ext>
            </a:extLst>
          </p:cNvPr>
          <p:cNvSpPr txBox="1"/>
          <p:nvPr/>
        </p:nvSpPr>
        <p:spPr>
          <a:xfrm>
            <a:off x="108157" y="1224116"/>
            <a:ext cx="547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공중 해상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 세트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EE02A-9BE1-0B3B-57CF-6C2A5252BF7F}"/>
              </a:ext>
            </a:extLst>
          </p:cNvPr>
          <p:cNvSpPr txBox="1"/>
          <p:nvPr/>
        </p:nvSpPr>
        <p:spPr>
          <a:xfrm>
            <a:off x="6205386" y="1224116"/>
            <a:ext cx="5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제스처 제어 데이터 세트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D2330-AA96-F60B-8A49-20731B2A183A}"/>
              </a:ext>
            </a:extLst>
          </p:cNvPr>
          <p:cNvSpPr txBox="1"/>
          <p:nvPr/>
        </p:nvSpPr>
        <p:spPr>
          <a:xfrm>
            <a:off x="6400800" y="5801032"/>
            <a:ext cx="52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https://www.youtube.com/watch?v=o5V-u-Rj9O4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7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8C6AEA-9A79-0775-FC5C-6F591591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59527"/>
            <a:ext cx="4638567" cy="3390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ko-KR" altLang="en-US" sz="6600"/>
              <a:t>데이터 수집방법</a:t>
            </a:r>
          </a:p>
        </p:txBody>
      </p:sp>
      <p:pic>
        <p:nvPicPr>
          <p:cNvPr id="17" name="Graphic 7" descr="BI 대시보드">
            <a:extLst>
              <a:ext uri="{FF2B5EF4-FFF2-40B4-BE49-F238E27FC236}">
                <a16:creationId xmlns:a16="http://schemas.microsoft.com/office/drawing/2014/main" id="{84C2E990-8D42-E174-E582-5BEA7A58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1" y="682617"/>
            <a:ext cx="5492766" cy="549276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BE462-7AD8-6BD8-8AE7-BAF9A75A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6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sz="16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조민희</a:t>
            </a:r>
            <a:endParaRPr lang="en-US" sz="16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32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6E10D8-244F-70F6-51A5-B667C466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462" y="586812"/>
            <a:ext cx="4428821" cy="3442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685800" algn="r">
              <a:lnSpc>
                <a:spcPct val="100000"/>
              </a:lnSpc>
            </a:pPr>
            <a:r>
              <a:rPr lang="ko-KR" altLang="en-US" sz="6600" dirty="0"/>
              <a:t>통합데이터 수집 </a:t>
            </a:r>
            <a:r>
              <a:rPr lang="en-US" altLang="ko-KR" sz="6600" dirty="0"/>
              <a:t>(</a:t>
            </a:r>
            <a:r>
              <a:rPr lang="ko-KR" altLang="en-US" sz="6600" dirty="0" err="1"/>
              <a:t>드론</a:t>
            </a:r>
            <a:r>
              <a:rPr lang="en-US" altLang="ko-KR" sz="6600" dirty="0"/>
              <a:t>)</a:t>
            </a:r>
          </a:p>
        </p:txBody>
      </p:sp>
      <p:pic>
        <p:nvPicPr>
          <p:cNvPr id="6" name="내용 개체 틀 5" descr="텍스트, 스크린샷, 폰트, 번호이(가) 표시된 사진">
            <a:extLst>
              <a:ext uri="{FF2B5EF4-FFF2-40B4-BE49-F238E27FC236}">
                <a16:creationId xmlns:a16="http://schemas.microsoft.com/office/drawing/2014/main" id="{9DA7AFD5-C72F-3A34-21A2-8BC38ECDC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4" y="1710813"/>
            <a:ext cx="6512023" cy="3945269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3841AD-1685-C1AF-6A51-CE67DA8E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15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sz="15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조민희</a:t>
            </a:r>
            <a:endParaRPr lang="en-US" sz="15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45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C1DEF-D237-E714-8BD6-065B946B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985522" cy="1013561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en-US" altLang="ko-KR" sz="5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roboflow</a:t>
            </a:r>
            <a:r>
              <a:rPr lang="ko-KR" altLang="en-US" sz="5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5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ko-KR" altLang="en-US" sz="5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5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endParaRPr lang="ko-KR" altLang="en-US" sz="5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내용 개체 틀 1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AD485A3-8EF5-C999-E07B-52ADEA85BE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12" y="1463702"/>
            <a:ext cx="5664610" cy="2252891"/>
          </a:xfrm>
        </p:spPr>
      </p:pic>
      <p:pic>
        <p:nvPicPr>
          <p:cNvPr id="21" name="내용 개체 틀 2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0A1BF65-ABD9-D8F8-1677-AAD4079C38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93" y="1378126"/>
            <a:ext cx="5050094" cy="2275193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3A0D33-6F9E-7D5D-2FF7-01513C3F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b="1" dirty="0"/>
              <a:t>2405340105 - </a:t>
            </a:r>
            <a:r>
              <a:rPr lang="ko-KR" altLang="en-US" sz="1600" b="1" dirty="0"/>
              <a:t>조민희</a:t>
            </a:r>
            <a:endParaRPr lang="en-US" sz="1600" b="1" dirty="0"/>
          </a:p>
        </p:txBody>
      </p:sp>
      <p:pic>
        <p:nvPicPr>
          <p:cNvPr id="23" name="그림 22" descr="텍스트, 스크린샷, 폰트, 소프트웨어이(가) 표시된 사진">
            <a:extLst>
              <a:ext uri="{FF2B5EF4-FFF2-40B4-BE49-F238E27FC236}">
                <a16:creationId xmlns:a16="http://schemas.microsoft.com/office/drawing/2014/main" id="{1D8BB98C-927D-C9E6-794F-7C8866F3C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12" y="4166733"/>
            <a:ext cx="5743269" cy="215941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D42DFB3-887C-2175-6434-F3BBC76B2221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299587" y="2515723"/>
            <a:ext cx="1021325" cy="2730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E393409-8BA2-1343-4D58-F8B0857D7AC4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5299587" y="2515723"/>
            <a:ext cx="1021325" cy="74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1763D8-068C-0124-B075-BF2B238519D5}"/>
              </a:ext>
            </a:extLst>
          </p:cNvPr>
          <p:cNvSpPr txBox="1"/>
          <p:nvPr/>
        </p:nvSpPr>
        <p:spPr>
          <a:xfrm>
            <a:off x="206478" y="991889"/>
            <a:ext cx="509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 사이트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89C46B-B725-F661-4033-F9CAAD13A016}"/>
              </a:ext>
            </a:extLst>
          </p:cNvPr>
          <p:cNvSpPr txBox="1"/>
          <p:nvPr/>
        </p:nvSpPr>
        <p:spPr>
          <a:xfrm>
            <a:off x="6320912" y="1125289"/>
            <a:ext cx="57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518188-DB69-9517-8171-7481720F58BB}"/>
              </a:ext>
            </a:extLst>
          </p:cNvPr>
          <p:cNvSpPr txBox="1"/>
          <p:nvPr/>
        </p:nvSpPr>
        <p:spPr>
          <a:xfrm>
            <a:off x="6323370" y="3773814"/>
            <a:ext cx="5743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</a:t>
            </a:r>
          </a:p>
        </p:txBody>
      </p:sp>
      <p:pic>
        <p:nvPicPr>
          <p:cNvPr id="58" name="그림 57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2AB45227-B1D1-5617-0944-1C5DA4601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94" y="4143146"/>
            <a:ext cx="5047635" cy="225779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DC9551-6B0C-5E34-0707-A349A024909F}"/>
              </a:ext>
            </a:extLst>
          </p:cNvPr>
          <p:cNvSpPr txBox="1"/>
          <p:nvPr/>
        </p:nvSpPr>
        <p:spPr>
          <a:xfrm>
            <a:off x="163461" y="3740443"/>
            <a:ext cx="509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실행 및 분석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08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5" descr="성과 저하를 보여주는 돋보기">
            <a:extLst>
              <a:ext uri="{FF2B5EF4-FFF2-40B4-BE49-F238E27FC236}">
                <a16:creationId xmlns:a16="http://schemas.microsoft.com/office/drawing/2014/main" id="{48173709-69E7-1909-7551-8BA5D5B84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6" name="Rectangle 11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74FB83-7B6F-605D-4056-03936182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685800">
              <a:lnSpc>
                <a:spcPct val="100000"/>
              </a:lnSpc>
            </a:pPr>
            <a:r>
              <a:rPr lang="ko-KR" altLang="en-US" sz="6600">
                <a:solidFill>
                  <a:srgbClr val="FFFFFF"/>
                </a:solidFill>
              </a:rPr>
              <a:t>데이터 분석방법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3BBB6E-9364-56C8-098D-8D9C891B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2405340105 - </a:t>
            </a:r>
            <a:r>
              <a:rPr lang="ko-KR" alt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조민희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81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F21C8-09D6-DC34-08ED-FB076E5A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7402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Ø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제스처 제어 데이터 분석 방법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FF180B-9CAD-F8B7-3899-39BF7558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600" b="1" dirty="0"/>
              <a:t>2405340105 - </a:t>
            </a:r>
            <a:r>
              <a:rPr lang="ko-KR" altLang="en-US" sz="1600" b="1" dirty="0"/>
              <a:t>조민희</a:t>
            </a:r>
            <a:endParaRPr lang="en-US" sz="1600" b="1" dirty="0"/>
          </a:p>
        </p:txBody>
      </p:sp>
      <p:pic>
        <p:nvPicPr>
          <p:cNvPr id="12" name="내용 개체 틀 11" descr="텍스트, 도표, 스크린샷, 라인이(가) 표시된 사진">
            <a:extLst>
              <a:ext uri="{FF2B5EF4-FFF2-40B4-BE49-F238E27FC236}">
                <a16:creationId xmlns:a16="http://schemas.microsoft.com/office/drawing/2014/main" id="{8DA35CE3-92E1-6825-ED08-5ACDC1B07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3" y="1205379"/>
            <a:ext cx="3890649" cy="233494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3844AC-0C5E-B032-03DD-0B8AC0D6FF75}"/>
              </a:ext>
            </a:extLst>
          </p:cNvPr>
          <p:cNvSpPr txBox="1"/>
          <p:nvPr/>
        </p:nvSpPr>
        <p:spPr>
          <a:xfrm>
            <a:off x="4313255" y="974022"/>
            <a:ext cx="405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클래스 밸런스 분석</a:t>
            </a:r>
          </a:p>
        </p:txBody>
      </p:sp>
      <p:pic>
        <p:nvPicPr>
          <p:cNvPr id="21" name="내용 개체 틀 20" descr="텍스트, 스크린샷, 번호, 폰트이(가) 표시된 사진">
            <a:extLst>
              <a:ext uri="{FF2B5EF4-FFF2-40B4-BE49-F238E27FC236}">
                <a16:creationId xmlns:a16="http://schemas.microsoft.com/office/drawing/2014/main" id="{23DD0165-1B98-A701-5FB1-CA3C1FB7A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68" y="1491337"/>
            <a:ext cx="3890649" cy="243668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098107-CEA9-D71A-5B15-8959F406CE4C}"/>
              </a:ext>
            </a:extLst>
          </p:cNvPr>
          <p:cNvSpPr txBox="1"/>
          <p:nvPr/>
        </p:nvSpPr>
        <p:spPr>
          <a:xfrm>
            <a:off x="147951" y="88063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그래프 분석</a:t>
            </a:r>
          </a:p>
        </p:txBody>
      </p:sp>
      <p:pic>
        <p:nvPicPr>
          <p:cNvPr id="24" name="그림 23" descr="텍스트, 도표, 스크린샷, 디자인이(가) 표시된 사진">
            <a:extLst>
              <a:ext uri="{FF2B5EF4-FFF2-40B4-BE49-F238E27FC236}">
                <a16:creationId xmlns:a16="http://schemas.microsoft.com/office/drawing/2014/main" id="{7C17A2F1-1764-3F48-30F2-ADA191E1E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4" y="3928019"/>
            <a:ext cx="3798509" cy="2610894"/>
          </a:xfrm>
          <a:prstGeom prst="rect">
            <a:avLst/>
          </a:prstGeom>
        </p:spPr>
      </p:pic>
      <p:pic>
        <p:nvPicPr>
          <p:cNvPr id="26" name="그림 25" descr="그림, 스케치, 텍스트이(가) 표시된 사진">
            <a:extLst>
              <a:ext uri="{FF2B5EF4-FFF2-40B4-BE49-F238E27FC236}">
                <a16:creationId xmlns:a16="http://schemas.microsoft.com/office/drawing/2014/main" id="{48A888D0-D76C-7A9D-AF4B-366BE9AA1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85" y="2599322"/>
            <a:ext cx="3440901" cy="37570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6613FB-A672-784A-2AD6-B0622DA94B6D}"/>
              </a:ext>
            </a:extLst>
          </p:cNvPr>
          <p:cNvSpPr txBox="1"/>
          <p:nvPr/>
        </p:nvSpPr>
        <p:spPr>
          <a:xfrm>
            <a:off x="8456462" y="2224551"/>
            <a:ext cx="367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분포도 분석</a:t>
            </a:r>
          </a:p>
        </p:txBody>
      </p:sp>
      <p:pic>
        <p:nvPicPr>
          <p:cNvPr id="34" name="그림 33" descr="텍스트, 도표, 번호, 라인이(가) 표시된 사진">
            <a:extLst>
              <a:ext uri="{FF2B5EF4-FFF2-40B4-BE49-F238E27FC236}">
                <a16:creationId xmlns:a16="http://schemas.microsoft.com/office/drawing/2014/main" id="{B1EE3CC2-A6BA-9304-922D-85517374A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96" y="4159379"/>
            <a:ext cx="3798509" cy="214589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E326926-BDFE-5027-C5D2-9B3F51407E92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 flipV="1">
            <a:off x="4042323" y="5232327"/>
            <a:ext cx="482173" cy="1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981B2-6983-9D0E-7D1B-2FBF4FD3565D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2143068" y="3540325"/>
            <a:ext cx="1" cy="387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37348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TM10237563[[fn=우주 테마]]</Template>
  <TotalTime>331</TotalTime>
  <Words>206</Words>
  <Application>Microsoft Office PowerPoint</Application>
  <PresentationFormat>와이드스크린</PresentationFormat>
  <Paragraphs>58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Aharoni</vt:lpstr>
      <vt:lpstr>Arial</vt:lpstr>
      <vt:lpstr>Wingdings</vt:lpstr>
      <vt:lpstr>FadeVTI</vt:lpstr>
      <vt:lpstr>ProJect  중간평가</vt:lpstr>
      <vt:lpstr>목차</vt:lpstr>
      <vt:lpstr>프로젝트 개요</vt:lpstr>
      <vt:lpstr>개요</vt:lpstr>
      <vt:lpstr>데이터 수집방법</vt:lpstr>
      <vt:lpstr>통합데이터 수집 (드론)</vt:lpstr>
      <vt:lpstr>roboflow or colab</vt:lpstr>
      <vt:lpstr>데이터 분석방법</vt:lpstr>
      <vt:lpstr>드론 제스처 제어 데이터 분석 방법</vt:lpstr>
      <vt:lpstr>드론 제스처 제어 데이터 분석 방법</vt:lpstr>
      <vt:lpstr>공중 해상 드론 데이터 분석 방법</vt:lpstr>
      <vt:lpstr>공중 해상 드론 데이터 분석 방법</vt:lpstr>
      <vt:lpstr>모델</vt:lpstr>
      <vt:lpstr>드론 제스처 데이터or 공중 해상 드론 모델</vt:lpstr>
      <vt:lpstr>데이터 분석결과</vt:lpstr>
      <vt:lpstr>드론 제스처 데이터 or 공중 해상 분석 결과</vt:lpstr>
      <vt:lpstr>비고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중간평가</dc:title>
  <dc:creator>현희 조</dc:creator>
  <cp:lastModifiedBy>현희 조</cp:lastModifiedBy>
  <cp:revision>1</cp:revision>
  <dcterms:created xsi:type="dcterms:W3CDTF">2024-04-18T16:13:39Z</dcterms:created>
  <dcterms:modified xsi:type="dcterms:W3CDTF">2024-04-25T12:28:34Z</dcterms:modified>
</cp:coreProperties>
</file>